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9314" r:id="rId2"/>
    <p:sldMasterId id="2147489326" r:id="rId3"/>
    <p:sldMasterId id="2147489400" r:id="rId4"/>
    <p:sldMasterId id="2147491280" r:id="rId5"/>
    <p:sldMasterId id="2147491292" r:id="rId6"/>
    <p:sldMasterId id="2147491631" r:id="rId7"/>
    <p:sldMasterId id="2147491643" r:id="rId8"/>
    <p:sldMasterId id="2147491655" r:id="rId9"/>
    <p:sldMasterId id="2147496366" r:id="rId10"/>
    <p:sldMasterId id="2147496428" r:id="rId11"/>
    <p:sldMasterId id="2147496441" r:id="rId12"/>
    <p:sldMasterId id="2147499545" r:id="rId13"/>
    <p:sldMasterId id="2147504848" r:id="rId14"/>
    <p:sldMasterId id="2147531504" r:id="rId15"/>
    <p:sldMasterId id="2147541884" r:id="rId16"/>
  </p:sldMasterIdLst>
  <p:notesMasterIdLst>
    <p:notesMasterId r:id="rId58"/>
  </p:notesMasterIdLst>
  <p:handoutMasterIdLst>
    <p:handoutMasterId r:id="rId59"/>
  </p:handoutMasterIdLst>
  <p:sldIdLst>
    <p:sldId id="711" r:id="rId17"/>
    <p:sldId id="940" r:id="rId18"/>
    <p:sldId id="939" r:id="rId19"/>
    <p:sldId id="712" r:id="rId20"/>
    <p:sldId id="953" r:id="rId21"/>
    <p:sldId id="954" r:id="rId22"/>
    <p:sldId id="955" r:id="rId23"/>
    <p:sldId id="495" r:id="rId24"/>
    <p:sldId id="846" r:id="rId25"/>
    <p:sldId id="872" r:id="rId26"/>
    <p:sldId id="855" r:id="rId27"/>
    <p:sldId id="713" r:id="rId28"/>
    <p:sldId id="957" r:id="rId29"/>
    <p:sldId id="956" r:id="rId30"/>
    <p:sldId id="776" r:id="rId31"/>
    <p:sldId id="715" r:id="rId32"/>
    <p:sldId id="716" r:id="rId33"/>
    <p:sldId id="717" r:id="rId34"/>
    <p:sldId id="958" r:id="rId35"/>
    <p:sldId id="718" r:id="rId36"/>
    <p:sldId id="856" r:id="rId37"/>
    <p:sldId id="810" r:id="rId38"/>
    <p:sldId id="959" r:id="rId39"/>
    <p:sldId id="960" r:id="rId40"/>
    <p:sldId id="941" r:id="rId41"/>
    <p:sldId id="719" r:id="rId42"/>
    <p:sldId id="859" r:id="rId43"/>
    <p:sldId id="945" r:id="rId44"/>
    <p:sldId id="812" r:id="rId45"/>
    <p:sldId id="900" r:id="rId46"/>
    <p:sldId id="948" r:id="rId47"/>
    <p:sldId id="947" r:id="rId48"/>
    <p:sldId id="515" r:id="rId49"/>
    <p:sldId id="964" r:id="rId50"/>
    <p:sldId id="722" r:id="rId51"/>
    <p:sldId id="961" r:id="rId52"/>
    <p:sldId id="519" r:id="rId53"/>
    <p:sldId id="962" r:id="rId54"/>
    <p:sldId id="963" r:id="rId55"/>
    <p:sldId id="877" r:id="rId56"/>
    <p:sldId id="929" r:id="rId57"/>
  </p:sldIdLst>
  <p:sldSz cx="9144000" cy="6858000" type="screen4x3"/>
  <p:notesSz cx="6797675" cy="9928225"/>
  <p:defaultTextStyle>
    <a:defPPr>
      <a:defRPr lang="it-IT"/>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a:srgbClr val="000000"/>
    <a:srgbClr val="0A1E3B"/>
    <a:srgbClr val="441BF3"/>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0" autoAdjust="0"/>
    <p:restoredTop sz="94760" autoAdjust="0"/>
  </p:normalViewPr>
  <p:slideViewPr>
    <p:cSldViewPr snapToObjects="1">
      <p:cViewPr>
        <p:scale>
          <a:sx n="37" d="100"/>
          <a:sy n="37" d="100"/>
        </p:scale>
        <p:origin x="-292" y="2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9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0"/>
          <c:y val="0"/>
          <c:w val="1"/>
          <c:h val="1"/>
        </c:manualLayout>
      </c:layout>
      <c:scatterChart>
        <c:scatterStyle val="lineMarker"/>
        <c:ser>
          <c:idx val="0"/>
          <c:order val="0"/>
          <c:spPr>
            <a:ln w="60214">
              <a:solidFill>
                <a:srgbClr val="FF0000"/>
              </a:solidFill>
              <a:prstDash val="solid"/>
            </a:ln>
          </c:spPr>
          <c:marker>
            <c:symbol val="diamond"/>
            <c:size val="4"/>
            <c:spPr>
              <a:solidFill>
                <a:srgbClr val="FF0000"/>
              </a:solidFill>
              <a:ln>
                <a:solidFill>
                  <a:srgbClr val="FF0000"/>
                </a:solidFill>
                <a:prstDash val="solid"/>
              </a:ln>
            </c:spPr>
          </c:marker>
          <c:xVal>
            <c:numRef>
              <c:f>Foglio3!$C$3:$C$22</c:f>
              <c:numCache>
                <c:formatCode>General</c:formatCode>
                <c:ptCount val="20"/>
                <c:pt idx="0">
                  <c:v>1</c:v>
                </c:pt>
                <c:pt idx="1">
                  <c:v>1</c:v>
                </c:pt>
                <c:pt idx="2">
                  <c:v>1.5</c:v>
                </c:pt>
                <c:pt idx="3">
                  <c:v>1.5</c:v>
                </c:pt>
                <c:pt idx="4">
                  <c:v>2</c:v>
                </c:pt>
                <c:pt idx="5">
                  <c:v>2</c:v>
                </c:pt>
                <c:pt idx="6">
                  <c:v>2.5</c:v>
                </c:pt>
                <c:pt idx="7">
                  <c:v>2.5</c:v>
                </c:pt>
                <c:pt idx="8">
                  <c:v>3</c:v>
                </c:pt>
                <c:pt idx="9">
                  <c:v>3</c:v>
                </c:pt>
                <c:pt idx="10">
                  <c:v>4</c:v>
                </c:pt>
                <c:pt idx="11">
                  <c:v>4</c:v>
                </c:pt>
                <c:pt idx="12">
                  <c:v>5</c:v>
                </c:pt>
                <c:pt idx="13">
                  <c:v>5</c:v>
                </c:pt>
                <c:pt idx="14">
                  <c:v>6</c:v>
                </c:pt>
                <c:pt idx="15">
                  <c:v>6</c:v>
                </c:pt>
                <c:pt idx="16">
                  <c:v>7</c:v>
                </c:pt>
                <c:pt idx="17">
                  <c:v>7</c:v>
                </c:pt>
                <c:pt idx="18">
                  <c:v>8</c:v>
                </c:pt>
                <c:pt idx="19">
                  <c:v>8</c:v>
                </c:pt>
              </c:numCache>
            </c:numRef>
          </c:xVal>
          <c:yVal>
            <c:numRef>
              <c:f>Foglio3!$B$3:$B$22</c:f>
              <c:numCache>
                <c:formatCode>General</c:formatCode>
                <c:ptCount val="20"/>
                <c:pt idx="0" formatCode="0;[Red]0">
                  <c:v>0</c:v>
                </c:pt>
                <c:pt idx="1">
                  <c:v>6</c:v>
                </c:pt>
                <c:pt idx="2" formatCode="0;[Red]0">
                  <c:v>6</c:v>
                </c:pt>
                <c:pt idx="3" formatCode="0;[Red]0">
                  <c:v>20</c:v>
                </c:pt>
                <c:pt idx="4" formatCode="0;[Red]0">
                  <c:v>20</c:v>
                </c:pt>
                <c:pt idx="5" formatCode="0;[Red]0">
                  <c:v>28</c:v>
                </c:pt>
                <c:pt idx="6" formatCode="0;[Red]0">
                  <c:v>28</c:v>
                </c:pt>
                <c:pt idx="7" formatCode="0;[Red]0">
                  <c:v>31</c:v>
                </c:pt>
                <c:pt idx="8" formatCode="0;[Red]0">
                  <c:v>31</c:v>
                </c:pt>
                <c:pt idx="9" formatCode="0;[Red]0">
                  <c:v>36</c:v>
                </c:pt>
                <c:pt idx="10" formatCode="0;[Red]0">
                  <c:v>36</c:v>
                </c:pt>
                <c:pt idx="11" formatCode="0;[Red]0">
                  <c:v>42</c:v>
                </c:pt>
                <c:pt idx="12" formatCode="0;[Red]0">
                  <c:v>42</c:v>
                </c:pt>
                <c:pt idx="13" formatCode="0;[Red]0">
                  <c:v>45</c:v>
                </c:pt>
                <c:pt idx="14" formatCode="0;[Red]0">
                  <c:v>45</c:v>
                </c:pt>
                <c:pt idx="15" formatCode="0;[Red]0">
                  <c:v>49</c:v>
                </c:pt>
                <c:pt idx="16" formatCode="0;[Red]0">
                  <c:v>49</c:v>
                </c:pt>
                <c:pt idx="17" formatCode="0;[Red]0">
                  <c:v>52</c:v>
                </c:pt>
                <c:pt idx="18" formatCode="0;[Red]0">
                  <c:v>52</c:v>
                </c:pt>
                <c:pt idx="19" formatCode="0;[Red]0">
                  <c:v>56</c:v>
                </c:pt>
              </c:numCache>
            </c:numRef>
          </c:yVal>
        </c:ser>
        <c:dLbls/>
        <c:axId val="101590528"/>
        <c:axId val="101592064"/>
      </c:scatterChart>
      <c:valAx>
        <c:axId val="101590528"/>
        <c:scaling>
          <c:orientation val="minMax"/>
        </c:scaling>
        <c:delete val="1"/>
        <c:axPos val="b"/>
        <c:numFmt formatCode="General" sourceLinked="1"/>
        <c:tickLblPos val="none"/>
        <c:crossAx val="101592064"/>
        <c:crosses val="autoZero"/>
        <c:crossBetween val="midCat"/>
      </c:valAx>
      <c:valAx>
        <c:axId val="101592064"/>
        <c:scaling>
          <c:orientation val="minMax"/>
        </c:scaling>
        <c:delete val="1"/>
        <c:axPos val="l"/>
        <c:numFmt formatCode="0;[Red]0" sourceLinked="1"/>
        <c:tickLblPos val="none"/>
        <c:crossAx val="101590528"/>
        <c:crosses val="autoZero"/>
        <c:crossBetween val="midCat"/>
      </c:valAx>
      <c:spPr>
        <a:noFill/>
        <a:ln w="60214">
          <a:noFill/>
        </a:ln>
      </c:spPr>
    </c:plotArea>
    <c:plotVisOnly val="1"/>
    <c:dispBlanksAs val="gap"/>
  </c:chart>
  <c:spPr>
    <a:solidFill>
      <a:srgbClr val="FFFFFF"/>
    </a:solidFill>
    <a:ln>
      <a:noFill/>
    </a:ln>
  </c:spPr>
  <c:txPr>
    <a:bodyPr/>
    <a:lstStyle/>
    <a:p>
      <a:pPr>
        <a:defRPr sz="2252" b="0" i="0" u="none" strike="noStrike" baseline="0">
          <a:solidFill>
            <a:srgbClr val="000000"/>
          </a:solidFill>
          <a:latin typeface="Arial"/>
          <a:ea typeface="Arial"/>
          <a:cs typeface="Arial"/>
        </a:defRPr>
      </a:pPr>
      <a:endParaRPr lang="it-IT"/>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atin typeface="Arial" pitchFamily="34" charset="0"/>
                <a:ea typeface="ＭＳ Ｐゴシック" charset="-128"/>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33" tIns="45717" rIns="91433" bIns="45717" rtlCol="0"/>
          <a:lstStyle>
            <a:lvl1pPr algn="r">
              <a:defRPr sz="1200">
                <a:latin typeface="Arial" pitchFamily="34" charset="0"/>
                <a:ea typeface="ＭＳ Ｐゴシック" charset="-128"/>
              </a:defRPr>
            </a:lvl1pPr>
          </a:lstStyle>
          <a:p>
            <a:pPr>
              <a:defRPr/>
            </a:pPr>
            <a:fld id="{93F2F7FD-C489-4F87-9DD6-63FEC00BAA80}" type="datetimeFigureOut">
              <a:rPr lang="it-IT"/>
              <a:pPr>
                <a:defRPr/>
              </a:pPr>
              <a:t>16/04/2013</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atin typeface="Arial" pitchFamily="34" charset="0"/>
                <a:ea typeface="ＭＳ Ｐゴシック" charset="-128"/>
              </a:defRPr>
            </a:lvl1pPr>
          </a:lstStyle>
          <a:p>
            <a:pPr>
              <a:defRPr/>
            </a:pPr>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33" tIns="45717" rIns="91433" bIns="45717" rtlCol="0" anchor="b"/>
          <a:lstStyle>
            <a:lvl1pPr algn="r">
              <a:defRPr sz="1200">
                <a:latin typeface="Arial" pitchFamily="34" charset="0"/>
                <a:ea typeface="ＭＳ Ｐゴシック" charset="-128"/>
              </a:defRPr>
            </a:lvl1pPr>
          </a:lstStyle>
          <a:p>
            <a:pPr>
              <a:defRPr/>
            </a:pPr>
            <a:fld id="{E33531D7-9455-4FF5-8AE5-3D0A71A70A19}" type="slidenum">
              <a:rPr lang="it-IT"/>
              <a:pPr>
                <a:defRPr/>
              </a:pPr>
              <a:t>‹N›</a:t>
            </a:fld>
            <a:endParaRPr lang="it-IT"/>
          </a:p>
        </p:txBody>
      </p:sp>
    </p:spTree>
    <p:extLst>
      <p:ext uri="{BB962C8B-B14F-4D97-AF65-F5344CB8AC3E}">
        <p14:creationId xmlns:p14="http://schemas.microsoft.com/office/powerpoint/2010/main" xmlns="" val="137791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atin typeface="Arial" charset="0"/>
                <a:ea typeface="ＭＳ Ｐゴシック" charset="-128"/>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33" tIns="45717" rIns="91433" bIns="45717" rtlCol="0"/>
          <a:lstStyle>
            <a:lvl1pPr algn="r">
              <a:defRPr sz="1200">
                <a:latin typeface="Arial" charset="0"/>
                <a:ea typeface="ＭＳ Ｐゴシック" charset="-128"/>
              </a:defRPr>
            </a:lvl1pPr>
          </a:lstStyle>
          <a:p>
            <a:pPr>
              <a:defRPr/>
            </a:pPr>
            <a:fld id="{5E546662-2F42-4F0F-ADD1-8EC2A3C8CF86}" type="datetimeFigureOut">
              <a:rPr lang="it-IT"/>
              <a:pPr>
                <a:defRPr/>
              </a:pPr>
              <a:t>16/04/2013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pPr lvl="0"/>
            <a:endParaRPr lang="it-IT" noProof="0" smtClean="0"/>
          </a:p>
        </p:txBody>
      </p:sp>
      <p:sp>
        <p:nvSpPr>
          <p:cNvPr id="5" name="Segnaposto note 4"/>
          <p:cNvSpPr>
            <a:spLocks noGrp="1"/>
          </p:cNvSpPr>
          <p:nvPr>
            <p:ph type="body" sz="quarter" idx="3"/>
          </p:nvPr>
        </p:nvSpPr>
        <p:spPr>
          <a:xfrm>
            <a:off x="679450" y="4716463"/>
            <a:ext cx="5438775" cy="4467225"/>
          </a:xfrm>
          <a:prstGeom prst="rect">
            <a:avLst/>
          </a:prstGeom>
        </p:spPr>
        <p:txBody>
          <a:bodyPr vert="horz" lIns="91433" tIns="45717" rIns="91433" bIns="45717"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atin typeface="Arial" charset="0"/>
                <a:ea typeface="ＭＳ Ｐゴシック" charset="-128"/>
              </a:defRPr>
            </a:lvl1pPr>
          </a:lstStyle>
          <a:p>
            <a:pPr>
              <a:defRPr/>
            </a:pPr>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33" tIns="45717" rIns="91433" bIns="45717" rtlCol="0" anchor="b"/>
          <a:lstStyle>
            <a:lvl1pPr algn="r">
              <a:defRPr sz="1200">
                <a:latin typeface="Arial" charset="0"/>
                <a:ea typeface="ＭＳ Ｐゴシック" charset="-128"/>
              </a:defRPr>
            </a:lvl1pPr>
          </a:lstStyle>
          <a:p>
            <a:pPr>
              <a:defRPr/>
            </a:pPr>
            <a:fld id="{5D375784-3865-491D-9433-DE056858BB1B}" type="slidenum">
              <a:rPr lang="it-IT"/>
              <a:pPr>
                <a:defRPr/>
              </a:pPr>
              <a:t>‹N›</a:t>
            </a:fld>
            <a:endParaRPr lang="it-IT"/>
          </a:p>
        </p:txBody>
      </p:sp>
    </p:spTree>
    <p:extLst>
      <p:ext uri="{BB962C8B-B14F-4D97-AF65-F5344CB8AC3E}">
        <p14:creationId xmlns:p14="http://schemas.microsoft.com/office/powerpoint/2010/main" xmlns="" val="607542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57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557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86D1E8-5A23-458E-A23A-43411B878511}" type="slidenum">
              <a:rPr lang="it-IT" smtClean="0">
                <a:solidFill>
                  <a:srgbClr val="000000"/>
                </a:solidFill>
              </a:rPr>
              <a:pPr eaLnBrk="1" hangingPunct="1"/>
              <a:t>4</a:t>
            </a:fld>
            <a:endParaRPr lang="it-IT"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49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49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E7F715B-844C-4909-829B-433418495269}" type="slidenum">
              <a:rPr lang="it-IT" smtClean="0">
                <a:solidFill>
                  <a:srgbClr val="000000"/>
                </a:solidFill>
              </a:rPr>
              <a:pPr eaLnBrk="1" hangingPunct="1"/>
              <a:t>17</a:t>
            </a:fld>
            <a:endParaRPr lang="it-IT"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595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595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87E7EB3-1184-40D9-B2ED-5B096AC18983}" type="slidenum">
              <a:rPr lang="it-IT" smtClean="0">
                <a:solidFill>
                  <a:srgbClr val="000000"/>
                </a:solidFill>
              </a:rPr>
              <a:pPr eaLnBrk="1" hangingPunct="1"/>
              <a:t>18</a:t>
            </a:fld>
            <a:endParaRPr lang="it-IT"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69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698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5D6C3B-F942-4F23-8361-3A3321B06A1D}" type="slidenum">
              <a:rPr lang="it-IT" smtClean="0">
                <a:solidFill>
                  <a:srgbClr val="000000"/>
                </a:solidFill>
              </a:rPr>
              <a:pPr eaLnBrk="1" hangingPunct="1"/>
              <a:t>20</a:t>
            </a:fld>
            <a:endParaRPr lang="it-IT"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0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latin typeface="Arial" pitchFamily="34" charset="0"/>
            </a:endParaRPr>
          </a:p>
        </p:txBody>
      </p:sp>
      <p:sp>
        <p:nvSpPr>
          <p:cNvPr id="76800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BDBC1D3-D7A8-4E9A-B10A-B59E3366DEF0}" type="slidenum">
              <a:rPr lang="it-IT" smtClean="0">
                <a:solidFill>
                  <a:srgbClr val="000000"/>
                </a:solidFill>
              </a:rPr>
              <a:pPr eaLnBrk="1" hangingPunct="1"/>
              <a:t>21</a:t>
            </a:fld>
            <a:endParaRPr lang="it-IT"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90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latin typeface="Arial" pitchFamily="34" charset="0"/>
            </a:endParaRPr>
          </a:p>
        </p:txBody>
      </p:sp>
      <p:sp>
        <p:nvSpPr>
          <p:cNvPr id="76902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7C20E3-2015-4826-9DC7-C5F5C5368C1E}" type="slidenum">
              <a:rPr lang="it-IT" smtClean="0">
                <a:solidFill>
                  <a:srgbClr val="000000"/>
                </a:solidFill>
              </a:rPr>
              <a:pPr eaLnBrk="1" hangingPunct="1"/>
              <a:t>22</a:t>
            </a:fld>
            <a:endParaRPr lang="it-IT"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90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latin typeface="Arial" pitchFamily="34" charset="0"/>
            </a:endParaRPr>
          </a:p>
        </p:txBody>
      </p:sp>
      <p:sp>
        <p:nvSpPr>
          <p:cNvPr id="76902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7C20E3-2015-4826-9DC7-C5F5C5368C1E}" type="slidenum">
              <a:rPr lang="it-IT" smtClean="0">
                <a:solidFill>
                  <a:srgbClr val="000000"/>
                </a:solidFill>
              </a:rPr>
              <a:pPr eaLnBrk="1" hangingPunct="1"/>
              <a:t>25</a:t>
            </a:fld>
            <a:endParaRPr lang="it-IT"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005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005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11253C9-82E7-478B-BD64-23306897F581}" type="slidenum">
              <a:rPr lang="it-IT" smtClean="0">
                <a:solidFill>
                  <a:srgbClr val="000000"/>
                </a:solidFill>
              </a:rPr>
              <a:pPr eaLnBrk="1" hangingPunct="1"/>
              <a:t>26</a:t>
            </a:fld>
            <a:endParaRPr lang="it-IT"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10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10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78EE82D-36A7-40D2-84EC-C504AB6116EA}" type="slidenum">
              <a:rPr lang="it-IT" smtClean="0">
                <a:solidFill>
                  <a:srgbClr val="000000"/>
                </a:solidFill>
              </a:rPr>
              <a:pPr eaLnBrk="1" hangingPunct="1"/>
              <a:t>27</a:t>
            </a:fld>
            <a:endParaRPr lang="it-IT"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1674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F498DF-6808-486A-832F-6DD90453BB72}" type="slidenum">
              <a:rPr lang="it-IT">
                <a:solidFill>
                  <a:srgbClr val="000000"/>
                </a:solidFill>
                <a:ea typeface="ＭＳ Ｐゴシック" pitchFamily="34" charset="-128"/>
              </a:rPr>
              <a:pPr eaLnBrk="1" hangingPunct="1"/>
              <a:t>28</a:t>
            </a:fld>
            <a:endParaRPr lang="it-IT">
              <a:solidFill>
                <a:srgbClr val="000000"/>
              </a:solidFill>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209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latin typeface="Arial" pitchFamily="34" charset="0"/>
            </a:endParaRPr>
          </a:p>
        </p:txBody>
      </p:sp>
      <p:sp>
        <p:nvSpPr>
          <p:cNvPr id="77210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6F0DAD-689D-430D-ABAB-432A7322613D}" type="slidenum">
              <a:rPr lang="it-IT" smtClean="0">
                <a:solidFill>
                  <a:srgbClr val="000000"/>
                </a:solidFill>
              </a:rPr>
              <a:pPr eaLnBrk="1" hangingPunct="1"/>
              <a:t>29</a:t>
            </a:fld>
            <a:endParaRPr lang="it-IT"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878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5878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4E53C0D-3C4A-4113-97F9-100ECEF1E743}" type="slidenum">
              <a:rPr lang="it-IT" smtClean="0">
                <a:solidFill>
                  <a:srgbClr val="000000"/>
                </a:solidFill>
              </a:rPr>
              <a:pPr eaLnBrk="1" hangingPunct="1"/>
              <a:t>9</a:t>
            </a:fld>
            <a:endParaRPr lang="it-IT"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517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517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0A568F-E1A1-4FFF-9D69-5FE47B41DB60}" type="slidenum">
              <a:rPr lang="it-IT" smtClean="0">
                <a:solidFill>
                  <a:srgbClr val="000000"/>
                </a:solidFill>
              </a:rPr>
              <a:pPr eaLnBrk="1" hangingPunct="1"/>
              <a:t>30</a:t>
            </a:fld>
            <a:endParaRPr lang="it-IT"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517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517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0A568F-E1A1-4FFF-9D69-5FE47B41DB60}" type="slidenum">
              <a:rPr lang="it-IT" smtClean="0">
                <a:solidFill>
                  <a:srgbClr val="000000"/>
                </a:solidFill>
              </a:rPr>
              <a:pPr eaLnBrk="1" hangingPunct="1"/>
              <a:t>31</a:t>
            </a:fld>
            <a:endParaRPr lang="it-IT"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3BD71F-2F1A-456A-A214-A9BD7BF2DBF3}" type="slidenum">
              <a:rPr lang="it-IT" smtClean="0">
                <a:solidFill>
                  <a:srgbClr val="000000"/>
                </a:solidFill>
              </a:rPr>
              <a:pPr eaLnBrk="1" hangingPunct="1"/>
              <a:t>33</a:t>
            </a:fld>
            <a:endParaRPr lang="it-IT" smtClean="0">
              <a:solidFill>
                <a:srgbClr val="000000"/>
              </a:solidFill>
            </a:endParaRPr>
          </a:p>
        </p:txBody>
      </p:sp>
      <p:sp>
        <p:nvSpPr>
          <p:cNvPr id="776195" name="Rectangle 2"/>
          <p:cNvSpPr>
            <a:spLocks noGrp="1" noRot="1" noChangeAspect="1" noChangeArrowheads="1" noTextEdit="1"/>
          </p:cNvSpPr>
          <p:nvPr>
            <p:ph type="sldImg"/>
          </p:nvPr>
        </p:nvSpPr>
        <p:spPr bwMode="auto">
          <a:xfrm>
            <a:off x="925513" y="744538"/>
            <a:ext cx="4960937"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6196" name="Rectangle 3"/>
          <p:cNvSpPr>
            <a:spLocks noGrp="1" noChangeArrowheads="1"/>
          </p:cNvSpPr>
          <p:nvPr>
            <p:ph type="body" idx="1"/>
          </p:nvPr>
        </p:nvSpPr>
        <p:spPr bwMode="auto">
          <a:xfrm>
            <a:off x="679450" y="4718050"/>
            <a:ext cx="5438775"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3BD71F-2F1A-456A-A214-A9BD7BF2DBF3}" type="slidenum">
              <a:rPr lang="it-IT" smtClean="0">
                <a:solidFill>
                  <a:srgbClr val="000000"/>
                </a:solidFill>
              </a:rPr>
              <a:pPr eaLnBrk="1" hangingPunct="1"/>
              <a:t>34</a:t>
            </a:fld>
            <a:endParaRPr lang="it-IT" smtClean="0">
              <a:solidFill>
                <a:srgbClr val="000000"/>
              </a:solidFill>
            </a:endParaRPr>
          </a:p>
        </p:txBody>
      </p:sp>
      <p:sp>
        <p:nvSpPr>
          <p:cNvPr id="776195" name="Rectangle 2"/>
          <p:cNvSpPr>
            <a:spLocks noGrp="1" noRot="1" noChangeAspect="1" noChangeArrowheads="1" noTextEdit="1"/>
          </p:cNvSpPr>
          <p:nvPr>
            <p:ph type="sldImg"/>
          </p:nvPr>
        </p:nvSpPr>
        <p:spPr bwMode="auto">
          <a:xfrm>
            <a:off x="925513" y="744538"/>
            <a:ext cx="4960937"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6196" name="Rectangle 3"/>
          <p:cNvSpPr>
            <a:spLocks noGrp="1" noChangeArrowheads="1"/>
          </p:cNvSpPr>
          <p:nvPr>
            <p:ph type="body" idx="1"/>
          </p:nvPr>
        </p:nvSpPr>
        <p:spPr bwMode="auto">
          <a:xfrm>
            <a:off x="679450" y="4718050"/>
            <a:ext cx="5438775"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926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926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C3C5362-E055-487B-B614-FF3B705209BA}" type="slidenum">
              <a:rPr lang="it-IT" smtClean="0">
                <a:solidFill>
                  <a:srgbClr val="000000"/>
                </a:solidFill>
              </a:rPr>
              <a:pPr eaLnBrk="1" hangingPunct="1"/>
              <a:t>35</a:t>
            </a:fld>
            <a:endParaRPr lang="it-IT"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509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8509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5F1EBBA-5B0C-4F42-86C9-47A9B2FC4DE2}" type="slidenum">
              <a:rPr lang="it-IT" smtClean="0">
                <a:solidFill>
                  <a:srgbClr val="000000"/>
                </a:solidFill>
              </a:rPr>
              <a:pPr eaLnBrk="1" hangingPunct="1"/>
              <a:t>38</a:t>
            </a:fld>
            <a:endParaRPr lang="it-IT"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5197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85197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386218F-525C-4700-8AF7-6BB25ECBD53B}" type="slidenum">
              <a:rPr lang="it-IT" smtClean="0">
                <a:solidFill>
                  <a:srgbClr val="000000"/>
                </a:solidFill>
              </a:rPr>
              <a:pPr eaLnBrk="1" hangingPunct="1"/>
              <a:t>39</a:t>
            </a:fld>
            <a:endParaRPr lang="it-IT"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13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813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D1B0867-5EEC-46B0-9F46-71549D6E62A8}" type="slidenum">
              <a:rPr lang="it-IT" smtClean="0">
                <a:solidFill>
                  <a:srgbClr val="000000"/>
                </a:solidFill>
              </a:rPr>
              <a:pPr eaLnBrk="1" hangingPunct="1"/>
              <a:t>41</a:t>
            </a:fld>
            <a:endParaRPr lang="it-IT"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981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5981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C726C1-3D01-400F-A7B7-F07AD75E6A2B}" type="slidenum">
              <a:rPr lang="it-IT" smtClean="0">
                <a:solidFill>
                  <a:srgbClr val="000000"/>
                </a:solidFill>
              </a:rPr>
              <a:pPr eaLnBrk="1" hangingPunct="1"/>
              <a:t>10</a:t>
            </a:fld>
            <a:endParaRPr lang="it-IT"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0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0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ABF778-2D6C-4CB8-A568-492E9ADC335A}" type="slidenum">
              <a:rPr lang="it-IT" smtClean="0">
                <a:solidFill>
                  <a:srgbClr val="000000"/>
                </a:solidFill>
              </a:rPr>
              <a:pPr eaLnBrk="1" hangingPunct="1"/>
              <a:t>11</a:t>
            </a:fld>
            <a:endParaRPr lang="it-IT"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185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186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E0F8A52-7280-4EDA-968D-EA48EDC6A2E6}" type="slidenum">
              <a:rPr lang="it-IT" smtClean="0">
                <a:solidFill>
                  <a:srgbClr val="000000"/>
                </a:solidFill>
              </a:rPr>
              <a:pPr eaLnBrk="1" hangingPunct="1"/>
              <a:t>12</a:t>
            </a:fld>
            <a:endParaRPr lang="it-IT"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312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7312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5BB72FF-8C82-4530-96BD-F1E3615E1C65}" type="slidenum">
              <a:rPr lang="it-IT" smtClean="0">
                <a:solidFill>
                  <a:srgbClr val="000000"/>
                </a:solidFill>
              </a:rPr>
              <a:pPr eaLnBrk="1" hangingPunct="1"/>
              <a:t>13</a:t>
            </a:fld>
            <a:endParaRPr lang="it-IT"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4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88484" name="Segnaposto numero diapositiva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7937265-27FE-4D35-BEDC-F738794A322D}" type="slidenum">
              <a:rPr lang="it-IT" sz="1200"/>
              <a:pPr algn="r" eaLnBrk="1" hangingPunct="1"/>
              <a:t>14</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28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288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93BBEC-E4FE-487E-91BE-79F7CB0AE71C}" type="slidenum">
              <a:rPr lang="it-IT" smtClean="0">
                <a:solidFill>
                  <a:srgbClr val="000000"/>
                </a:solidFill>
              </a:rPr>
              <a:pPr eaLnBrk="1" hangingPunct="1"/>
              <a:t>15</a:t>
            </a:fld>
            <a:endParaRPr lang="it-IT"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390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6390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5ADE185-53ED-4945-9F58-91241C2E208D}" type="slidenum">
              <a:rPr lang="it-IT" smtClean="0">
                <a:solidFill>
                  <a:srgbClr val="000000"/>
                </a:solidFill>
              </a:rPr>
              <a:pPr eaLnBrk="1" hangingPunct="1"/>
              <a:t>16</a:t>
            </a:fld>
            <a:endParaRPr lang="it-IT"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040563" y="5389563"/>
            <a:ext cx="1290637"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vl1pPr>
          </a:lstStyle>
          <a:p>
            <a:pPr>
              <a:defRPr/>
            </a:pPr>
            <a:fld id="{B0D7E9C7-6CDC-4D1F-BF13-7D3767262381}"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86CCB0-D11D-4D03-9087-C4C86941E64D}" type="slidenum">
              <a:rPr lang="it-IT"/>
              <a:pPr>
                <a:defRPr/>
              </a:pPr>
              <a:t>‹N›</a:t>
            </a:fld>
            <a:endParaRPr lang="it-IT"/>
          </a:p>
        </p:txBody>
      </p:sp>
    </p:spTree>
    <p:extLst>
      <p:ext uri="{BB962C8B-B14F-4D97-AF65-F5344CB8AC3E}">
        <p14:creationId xmlns:p14="http://schemas.microsoft.com/office/powerpoint/2010/main" xmlns="" val="63829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1D01492-7D72-49CE-BF17-532C9731F007}"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D20EC76-0E6A-4EF5-A631-A1F62F485290}" type="slidenum">
              <a:rPr lang="it-IT"/>
              <a:pPr>
                <a:defRPr/>
              </a:pPr>
              <a:t>‹N›</a:t>
            </a:fld>
            <a:endParaRPr lang="it-IT"/>
          </a:p>
        </p:txBody>
      </p:sp>
    </p:spTree>
    <p:extLst>
      <p:ext uri="{BB962C8B-B14F-4D97-AF65-F5344CB8AC3E}">
        <p14:creationId xmlns:p14="http://schemas.microsoft.com/office/powerpoint/2010/main" xmlns="" val="2213804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65D1AD7C-D42D-4A50-82FE-8A379433D12F}" type="slidenum">
              <a:rPr lang="it-IT"/>
              <a:pPr>
                <a:defRPr/>
              </a:pPr>
              <a:t>‹N›</a:t>
            </a:fld>
            <a:endParaRPr lang="it-IT"/>
          </a:p>
        </p:txBody>
      </p:sp>
    </p:spTree>
    <p:extLst>
      <p:ext uri="{BB962C8B-B14F-4D97-AF65-F5344CB8AC3E}">
        <p14:creationId xmlns:p14="http://schemas.microsoft.com/office/powerpoint/2010/main" xmlns="" val="2064160724"/>
      </p:ext>
    </p:extLst>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5DC49C01-A64F-4AC3-BFFF-4A66A9B35445}" type="slidenum">
              <a:rPr lang="it-IT"/>
              <a:pPr>
                <a:defRPr/>
              </a:pPr>
              <a:t>‹N›</a:t>
            </a:fld>
            <a:endParaRPr lang="it-IT"/>
          </a:p>
        </p:txBody>
      </p:sp>
    </p:spTree>
    <p:extLst>
      <p:ext uri="{BB962C8B-B14F-4D97-AF65-F5344CB8AC3E}">
        <p14:creationId xmlns:p14="http://schemas.microsoft.com/office/powerpoint/2010/main" xmlns="" val="1948786703"/>
      </p:ext>
    </p:extLst>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040563" y="5389563"/>
            <a:ext cx="1290637"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vl1pPr>
          </a:lstStyle>
          <a:p>
            <a:pPr>
              <a:defRPr/>
            </a:pPr>
            <a:fld id="{D78F70CA-F398-4126-8528-03926076ED68}"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4C989D-A8EA-4271-A6F6-30BB977F7C51}" type="slidenum">
              <a:rPr lang="it-IT"/>
              <a:pPr>
                <a:defRPr/>
              </a:pPr>
              <a:t>‹N›</a:t>
            </a:fld>
            <a:endParaRPr lang="it-IT"/>
          </a:p>
        </p:txBody>
      </p:sp>
    </p:spTree>
    <p:extLst>
      <p:ext uri="{BB962C8B-B14F-4D97-AF65-F5344CB8AC3E}">
        <p14:creationId xmlns:p14="http://schemas.microsoft.com/office/powerpoint/2010/main" xmlns="" val="25316214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8"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10"/>
          <p:cNvSpPr txBox="1">
            <a:spLocks noChangeArrowheads="1"/>
          </p:cNvSpPr>
          <p:nvPr userDrawn="1"/>
        </p:nvSpPr>
        <p:spPr bwMode="auto">
          <a:xfrm>
            <a:off x="6784975" y="711200"/>
            <a:ext cx="1566863" cy="215900"/>
          </a:xfrm>
          <a:prstGeom prst="rect">
            <a:avLst/>
          </a:prstGeom>
          <a:noFill/>
          <a:ln w="9525">
            <a:noFill/>
            <a:miter lim="800000"/>
            <a:headEnd/>
            <a:tailEnd/>
          </a:ln>
        </p:spPr>
        <p:txBody>
          <a:bodyPr>
            <a:spAutoFit/>
          </a:bodyPr>
          <a:lstStyle/>
          <a:p>
            <a:pPr>
              <a:defRPr/>
            </a:pPr>
            <a:r>
              <a:rPr lang="it-IT" sz="800">
                <a:solidFill>
                  <a:srgbClr val="003A70"/>
                </a:solidFill>
                <a:latin typeface="Arial" charset="0"/>
                <a:ea typeface="ＭＳ Ｐゴシック" charset="-128"/>
                <a:cs typeface="Arial" charset="0"/>
              </a:rPr>
              <a:t>www.protezionecivile.gov.it</a:t>
            </a:r>
          </a:p>
        </p:txBody>
      </p:sp>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D012CF5-733F-4D7A-90B6-7D2391598B2F}"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9C6D419-A1BE-43A5-BA73-4AB364D2F891}" type="slidenum">
              <a:rPr lang="it-IT"/>
              <a:pPr>
                <a:defRPr/>
              </a:pPr>
              <a:t>‹N›</a:t>
            </a:fld>
            <a:endParaRPr lang="it-IT"/>
          </a:p>
        </p:txBody>
      </p:sp>
    </p:spTree>
    <p:extLst>
      <p:ext uri="{BB962C8B-B14F-4D97-AF65-F5344CB8AC3E}">
        <p14:creationId xmlns:p14="http://schemas.microsoft.com/office/powerpoint/2010/main" xmlns="" val="2908698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450E492D-B206-4163-B9BD-1646AA838CE2}"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7D2DBD-B168-459D-9EE1-1B0A2F474203}" type="slidenum">
              <a:rPr lang="it-IT"/>
              <a:pPr>
                <a:defRPr/>
              </a:pPr>
              <a:t>‹N›</a:t>
            </a:fld>
            <a:endParaRPr lang="it-IT"/>
          </a:p>
        </p:txBody>
      </p:sp>
    </p:spTree>
    <p:extLst>
      <p:ext uri="{BB962C8B-B14F-4D97-AF65-F5344CB8AC3E}">
        <p14:creationId xmlns:p14="http://schemas.microsoft.com/office/powerpoint/2010/main" xmlns="" val="35304641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E6E72A6-006C-4ED7-88DC-0957273B265D}"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9C5FB2B-0DCE-4771-A32B-7F8842035CD2}" type="slidenum">
              <a:rPr lang="it-IT"/>
              <a:pPr>
                <a:defRPr/>
              </a:pPr>
              <a:t>‹N›</a:t>
            </a:fld>
            <a:endParaRPr lang="it-IT"/>
          </a:p>
        </p:txBody>
      </p:sp>
    </p:spTree>
    <p:extLst>
      <p:ext uri="{BB962C8B-B14F-4D97-AF65-F5344CB8AC3E}">
        <p14:creationId xmlns:p14="http://schemas.microsoft.com/office/powerpoint/2010/main" xmlns="" val="40861359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B982AD7-8885-4A26-B3FD-73323A0FB39A}"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04B2326-4E52-4D2A-93C4-F817AB93548B}" type="slidenum">
              <a:rPr lang="it-IT"/>
              <a:pPr>
                <a:defRPr/>
              </a:pPr>
              <a:t>‹N›</a:t>
            </a:fld>
            <a:endParaRPr lang="it-IT"/>
          </a:p>
        </p:txBody>
      </p:sp>
    </p:spTree>
    <p:extLst>
      <p:ext uri="{BB962C8B-B14F-4D97-AF65-F5344CB8AC3E}">
        <p14:creationId xmlns:p14="http://schemas.microsoft.com/office/powerpoint/2010/main" xmlns="" val="8274511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A51D73F7-FE48-42A8-9953-9A2D71844008}" type="datetime1">
              <a:rPr lang="it-IT"/>
              <a:pPr>
                <a:defRPr/>
              </a:pPr>
              <a:t>16/04/2013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D5E648B-CF9D-4F52-9970-CA57273844C2}" type="slidenum">
              <a:rPr lang="it-IT"/>
              <a:pPr>
                <a:defRPr/>
              </a:pPr>
              <a:t>‹N›</a:t>
            </a:fld>
            <a:endParaRPr lang="it-IT"/>
          </a:p>
        </p:txBody>
      </p:sp>
    </p:spTree>
    <p:extLst>
      <p:ext uri="{BB962C8B-B14F-4D97-AF65-F5344CB8AC3E}">
        <p14:creationId xmlns:p14="http://schemas.microsoft.com/office/powerpoint/2010/main" xmlns="" val="24326921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A22E3DC-15B9-45AF-87D5-D1F30F7CB110}" type="datetime1">
              <a:rPr lang="it-IT"/>
              <a:pPr>
                <a:defRPr/>
              </a:pPr>
              <a:t>16/04/2013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32FA74E-E700-4A98-8163-E67B93C58674}" type="slidenum">
              <a:rPr lang="it-IT"/>
              <a:pPr>
                <a:defRPr/>
              </a:pPr>
              <a:t>‹N›</a:t>
            </a:fld>
            <a:endParaRPr lang="it-IT"/>
          </a:p>
        </p:txBody>
      </p:sp>
    </p:spTree>
    <p:extLst>
      <p:ext uri="{BB962C8B-B14F-4D97-AF65-F5344CB8AC3E}">
        <p14:creationId xmlns:p14="http://schemas.microsoft.com/office/powerpoint/2010/main" xmlns="" val="42087319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029B46C1-5DEF-4CD3-AA6E-35BEBDBC4567}"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685D128-21A6-4CEB-AD6C-100D2E515C34}" type="slidenum">
              <a:rPr lang="it-IT"/>
              <a:pPr>
                <a:defRPr/>
              </a:pPr>
              <a:t>‹N›</a:t>
            </a:fld>
            <a:endParaRPr lang="it-IT"/>
          </a:p>
        </p:txBody>
      </p:sp>
    </p:spTree>
    <p:extLst>
      <p:ext uri="{BB962C8B-B14F-4D97-AF65-F5344CB8AC3E}">
        <p14:creationId xmlns:p14="http://schemas.microsoft.com/office/powerpoint/2010/main" xmlns="" val="12736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67258B3-7DF6-4F70-9195-06053BA9C551}"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7F78DF-3192-4331-A4A3-1080B93EEA49}" type="slidenum">
              <a:rPr lang="it-IT"/>
              <a:pPr>
                <a:defRPr/>
              </a:pPr>
              <a:t>‹N›</a:t>
            </a:fld>
            <a:endParaRPr lang="it-IT"/>
          </a:p>
        </p:txBody>
      </p:sp>
    </p:spTree>
    <p:extLst>
      <p:ext uri="{BB962C8B-B14F-4D97-AF65-F5344CB8AC3E}">
        <p14:creationId xmlns:p14="http://schemas.microsoft.com/office/powerpoint/2010/main" xmlns="" val="8570361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4DE4F889-9462-4A93-A102-3163BD0B58DE}"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E917E63-8BF2-4ADB-AF71-1DDD07007636}" type="slidenum">
              <a:rPr lang="it-IT"/>
              <a:pPr>
                <a:defRPr/>
              </a:pPr>
              <a:t>‹N›</a:t>
            </a:fld>
            <a:endParaRPr lang="it-IT"/>
          </a:p>
        </p:txBody>
      </p:sp>
    </p:spTree>
    <p:extLst>
      <p:ext uri="{BB962C8B-B14F-4D97-AF65-F5344CB8AC3E}">
        <p14:creationId xmlns:p14="http://schemas.microsoft.com/office/powerpoint/2010/main" xmlns="" val="32278420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318ABC0-E86B-45EB-AA92-8BC461E8DF07}"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AFE842-AD91-455B-A4E5-653174DA1A35}" type="slidenum">
              <a:rPr lang="it-IT"/>
              <a:pPr>
                <a:defRPr/>
              </a:pPr>
              <a:t>‹N›</a:t>
            </a:fld>
            <a:endParaRPr lang="it-IT"/>
          </a:p>
        </p:txBody>
      </p:sp>
    </p:spTree>
    <p:extLst>
      <p:ext uri="{BB962C8B-B14F-4D97-AF65-F5344CB8AC3E}">
        <p14:creationId xmlns:p14="http://schemas.microsoft.com/office/powerpoint/2010/main" xmlns="" val="12387972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5E7C17F-5407-4128-B26D-A88933F1E549}"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873A82C-32B0-4ED8-8536-B6DE3107650C}" type="slidenum">
              <a:rPr lang="it-IT"/>
              <a:pPr>
                <a:defRPr/>
              </a:pPr>
              <a:t>‹N›</a:t>
            </a:fld>
            <a:endParaRPr lang="it-IT"/>
          </a:p>
        </p:txBody>
      </p:sp>
    </p:spTree>
    <p:extLst>
      <p:ext uri="{BB962C8B-B14F-4D97-AF65-F5344CB8AC3E}">
        <p14:creationId xmlns:p14="http://schemas.microsoft.com/office/powerpoint/2010/main" xmlns="" val="6045596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C7004A9A-5EFF-4894-8DB8-DA3216D54E34}" type="slidenum">
              <a:rPr lang="it-IT"/>
              <a:pPr>
                <a:defRPr/>
              </a:pPr>
              <a:t>‹N›</a:t>
            </a:fld>
            <a:endParaRPr lang="it-IT"/>
          </a:p>
        </p:txBody>
      </p:sp>
    </p:spTree>
    <p:extLst>
      <p:ext uri="{BB962C8B-B14F-4D97-AF65-F5344CB8AC3E}">
        <p14:creationId xmlns:p14="http://schemas.microsoft.com/office/powerpoint/2010/main" xmlns="" val="5133445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40217557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466349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544386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550156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4823608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49050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C7004A9A-5EFF-4894-8DB8-DA3216D54E34}" type="slidenum">
              <a:rPr lang="it-IT"/>
              <a:pPr>
                <a:defRPr/>
              </a:pPr>
              <a:t>‹N›</a:t>
            </a:fld>
            <a:endParaRPr lang="it-IT"/>
          </a:p>
        </p:txBody>
      </p:sp>
    </p:spTree>
    <p:extLst>
      <p:ext uri="{BB962C8B-B14F-4D97-AF65-F5344CB8AC3E}">
        <p14:creationId xmlns:p14="http://schemas.microsoft.com/office/powerpoint/2010/main" xmlns="" val="890883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38481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898666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4797750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0151191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8539573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cstate="print"/>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w="9525">
            <a:noFill/>
            <a:miter lim="800000"/>
            <a:headEnd/>
            <a:tailEnd/>
          </a:ln>
        </p:spPr>
        <p:txBody>
          <a:bodyPr>
            <a:spAutoFit/>
          </a:bodyPr>
          <a:lstStyle/>
          <a:p>
            <a:pPr algn="r">
              <a:defRPr/>
            </a:pPr>
            <a:r>
              <a:rPr lang="it-IT" sz="800" dirty="0">
                <a:solidFill>
                  <a:srgbClr val="003A70"/>
                </a:solidFill>
                <a:latin typeface="Arial" charset="0"/>
                <a:ea typeface="ＭＳ Ｐゴシック" pitchFamily="-16" charset="-128"/>
              </a:rPr>
              <a:t>www.protezionecivile.gov.it</a:t>
            </a:r>
          </a:p>
        </p:txBody>
      </p:sp>
      <p:sp>
        <p:nvSpPr>
          <p:cNvPr id="5" name="Segnaposto numero diapositiva 22"/>
          <p:cNvSpPr>
            <a:spLocks noGrp="1"/>
          </p:cNvSpPr>
          <p:nvPr>
            <p:ph type="sldNum" sz="quarter" idx="10"/>
          </p:nvPr>
        </p:nvSpPr>
        <p:spPr>
          <a:xfrm>
            <a:off x="8404225" y="6356350"/>
            <a:ext cx="511175"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Calibri" pitchFamily="34" charset="0"/>
                <a:ea typeface="ＭＳ Ｐゴシック"/>
                <a:cs typeface="Arial" pitchFamily="34" charset="0"/>
              </a:defRPr>
            </a:lvl1pPr>
          </a:lstStyle>
          <a:p>
            <a:pPr>
              <a:defRPr/>
            </a:pPr>
            <a:fld id="{E5015274-C7C9-4F5C-80F9-09AE7B4AD9A1}" type="slidenum">
              <a:rPr lang="it-IT"/>
              <a:pPr>
                <a:defRPr/>
              </a:pPr>
              <a:t>‹N›</a:t>
            </a:fld>
            <a:endParaRPr lang="it-IT"/>
          </a:p>
        </p:txBody>
      </p:sp>
      <p:sp>
        <p:nvSpPr>
          <p:cNvPr id="6" name="Segnaposto piè di pagina 23"/>
          <p:cNvSpPr>
            <a:spLocks noGrp="1"/>
          </p:cNvSpPr>
          <p:nvPr>
            <p:ph type="ftr" sz="quarter" idx="11"/>
          </p:nvPr>
        </p:nvSpPr>
        <p:spPr>
          <a:xfrm>
            <a:off x="327025" y="6356350"/>
            <a:ext cx="5119688" cy="365125"/>
          </a:xfrm>
          <a:prstGeom prst="rect">
            <a:avLst/>
          </a:prstGeom>
        </p:spPr>
        <p:txBody>
          <a:bodyPr vert="horz" wrap="square" lIns="91440" tIns="45720" rIns="91440" bIns="45720" numCol="1" anchor="t" anchorCtr="0" compatLnSpc="1">
            <a:prstTxWarp prst="textNoShape">
              <a:avLst/>
            </a:prstTxWarp>
          </a:bodyPr>
          <a:lstStyle>
            <a:lvl1pPr>
              <a:defRPr b="1" i="1">
                <a:solidFill>
                  <a:srgbClr val="000000"/>
                </a:solidFill>
                <a:latin typeface="Calibri" pitchFamily="34" charset="0"/>
                <a:ea typeface="ＭＳ Ｐゴシック"/>
                <a:cs typeface="Arial" pitchFamily="34"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xmlns="" val="1622604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23212496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8319568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29212300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56082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06AA574-0240-4446-964B-20995E8E6079}" type="slidenum">
              <a:rPr lang="it-IT"/>
              <a:pPr>
                <a:defRPr/>
              </a:pPr>
              <a:t>‹N›</a:t>
            </a:fld>
            <a:endParaRPr lang="it-IT"/>
          </a:p>
        </p:txBody>
      </p:sp>
    </p:spTree>
    <p:extLst>
      <p:ext uri="{BB962C8B-B14F-4D97-AF65-F5344CB8AC3E}">
        <p14:creationId xmlns:p14="http://schemas.microsoft.com/office/powerpoint/2010/main" xmlns="" val="9459333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17683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4337141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291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87116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40202461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4545822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0762478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cstate="print"/>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w="9525">
            <a:noFill/>
            <a:miter lim="800000"/>
            <a:headEnd/>
            <a:tailEnd/>
          </a:ln>
        </p:spPr>
        <p:txBody>
          <a:bodyPr>
            <a:spAutoFit/>
          </a:bodyPr>
          <a:lstStyle/>
          <a:p>
            <a:pPr algn="r">
              <a:defRPr/>
            </a:pPr>
            <a:r>
              <a:rPr lang="it-IT" sz="800" dirty="0">
                <a:solidFill>
                  <a:srgbClr val="003A70"/>
                </a:solidFill>
                <a:latin typeface="Arial" charset="0"/>
                <a:ea typeface="ＭＳ Ｐゴシック" pitchFamily="-16" charset="-128"/>
              </a:rPr>
              <a:t>www.protezionecivile.gov.it</a:t>
            </a:r>
          </a:p>
        </p:txBody>
      </p:sp>
      <p:sp>
        <p:nvSpPr>
          <p:cNvPr id="5" name="Segnaposto numero diapositiva 22"/>
          <p:cNvSpPr>
            <a:spLocks noGrp="1"/>
          </p:cNvSpPr>
          <p:nvPr>
            <p:ph type="sldNum" sz="quarter" idx="10"/>
          </p:nvPr>
        </p:nvSpPr>
        <p:spPr>
          <a:xfrm>
            <a:off x="8404225" y="6356350"/>
            <a:ext cx="511175"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Calibri" pitchFamily="34" charset="0"/>
                <a:ea typeface="ＭＳ Ｐゴシック"/>
                <a:cs typeface="Arial" pitchFamily="34" charset="0"/>
              </a:defRPr>
            </a:lvl1pPr>
          </a:lstStyle>
          <a:p>
            <a:pPr>
              <a:defRPr/>
            </a:pPr>
            <a:fld id="{2EC8C548-AFAC-41F1-BC18-462D09895F47}" type="slidenum">
              <a:rPr lang="it-IT"/>
              <a:pPr>
                <a:defRPr/>
              </a:pPr>
              <a:t>‹N›</a:t>
            </a:fld>
            <a:endParaRPr lang="it-IT"/>
          </a:p>
        </p:txBody>
      </p:sp>
      <p:sp>
        <p:nvSpPr>
          <p:cNvPr id="6" name="Segnaposto piè di pagina 23"/>
          <p:cNvSpPr>
            <a:spLocks noGrp="1"/>
          </p:cNvSpPr>
          <p:nvPr>
            <p:ph type="ftr" sz="quarter" idx="11"/>
          </p:nvPr>
        </p:nvSpPr>
        <p:spPr>
          <a:xfrm>
            <a:off x="327025" y="6356350"/>
            <a:ext cx="5119688" cy="365125"/>
          </a:xfrm>
          <a:prstGeom prst="rect">
            <a:avLst/>
          </a:prstGeom>
        </p:spPr>
        <p:txBody>
          <a:bodyPr vert="horz" wrap="square" lIns="91440" tIns="45720" rIns="91440" bIns="45720" numCol="1" anchor="t" anchorCtr="0" compatLnSpc="1">
            <a:prstTxWarp prst="textNoShape">
              <a:avLst/>
            </a:prstTxWarp>
          </a:bodyPr>
          <a:lstStyle>
            <a:lvl1pPr>
              <a:defRPr b="1" i="1">
                <a:solidFill>
                  <a:srgbClr val="000000"/>
                </a:solidFill>
                <a:latin typeface="Calibri" pitchFamily="34" charset="0"/>
                <a:ea typeface="ＭＳ Ｐゴシック"/>
                <a:cs typeface="Arial" pitchFamily="34"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xmlns="" val="7448810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D2BA3B8A-B5C5-4C8F-913D-E90C91EE67DA}" type="slidenum">
              <a:rPr lang="it-IT"/>
              <a:pPr>
                <a:defRPr/>
              </a:pPr>
              <a:t>‹N›</a:t>
            </a:fld>
            <a:endParaRPr lang="it-IT"/>
          </a:p>
        </p:txBody>
      </p:sp>
    </p:spTree>
    <p:extLst>
      <p:ext uri="{BB962C8B-B14F-4D97-AF65-F5344CB8AC3E}">
        <p14:creationId xmlns:p14="http://schemas.microsoft.com/office/powerpoint/2010/main" xmlns="" val="8381338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D9C53E88-D2B5-47A1-9C47-B786F28FA032}" type="slidenum">
              <a:rPr lang="it-IT"/>
              <a:pPr>
                <a:defRPr/>
              </a:pPr>
              <a:t>‹N›</a:t>
            </a:fld>
            <a:endParaRPr lang="it-IT"/>
          </a:p>
        </p:txBody>
      </p:sp>
    </p:spTree>
    <p:extLst>
      <p:ext uri="{BB962C8B-B14F-4D97-AF65-F5344CB8AC3E}">
        <p14:creationId xmlns:p14="http://schemas.microsoft.com/office/powerpoint/2010/main" xmlns="" val="255225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364914C-4F9B-47A8-B153-D1273F66DEA4}" type="slidenum">
              <a:rPr lang="it-IT"/>
              <a:pPr>
                <a:defRPr/>
              </a:pPr>
              <a:t>‹N›</a:t>
            </a:fld>
            <a:endParaRPr lang="it-IT"/>
          </a:p>
        </p:txBody>
      </p:sp>
    </p:spTree>
    <p:extLst>
      <p:ext uri="{BB962C8B-B14F-4D97-AF65-F5344CB8AC3E}">
        <p14:creationId xmlns:p14="http://schemas.microsoft.com/office/powerpoint/2010/main" xmlns="" val="36014870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27891A7A-A045-4D7B-B1EB-16CE5683099E}" type="slidenum">
              <a:rPr lang="it-IT"/>
              <a:pPr>
                <a:defRPr/>
              </a:pPr>
              <a:t>‹N›</a:t>
            </a:fld>
            <a:endParaRPr lang="it-IT"/>
          </a:p>
        </p:txBody>
      </p:sp>
    </p:spTree>
    <p:extLst>
      <p:ext uri="{BB962C8B-B14F-4D97-AF65-F5344CB8AC3E}">
        <p14:creationId xmlns:p14="http://schemas.microsoft.com/office/powerpoint/2010/main" xmlns="" val="5879063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6"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4DEF8FE5-2C72-4F69-8E31-A9D408DB762E}" type="slidenum">
              <a:rPr lang="it-IT"/>
              <a:pPr>
                <a:defRPr/>
              </a:pPr>
              <a:t>‹N›</a:t>
            </a:fld>
            <a:endParaRPr lang="it-IT"/>
          </a:p>
        </p:txBody>
      </p:sp>
    </p:spTree>
    <p:extLst>
      <p:ext uri="{BB962C8B-B14F-4D97-AF65-F5344CB8AC3E}">
        <p14:creationId xmlns:p14="http://schemas.microsoft.com/office/powerpoint/2010/main" xmlns="" val="20692166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8"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F1FEDE17-DD36-4E73-8EED-FBE0B275407A}" type="slidenum">
              <a:rPr lang="it-IT"/>
              <a:pPr>
                <a:defRPr/>
              </a:pPr>
              <a:t>‹N›</a:t>
            </a:fld>
            <a:endParaRPr lang="it-IT"/>
          </a:p>
        </p:txBody>
      </p:sp>
    </p:spTree>
    <p:extLst>
      <p:ext uri="{BB962C8B-B14F-4D97-AF65-F5344CB8AC3E}">
        <p14:creationId xmlns:p14="http://schemas.microsoft.com/office/powerpoint/2010/main" xmlns="" val="3182313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4"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3D170412-40F7-4152-839F-C53FF5EE706E}" type="slidenum">
              <a:rPr lang="it-IT"/>
              <a:pPr>
                <a:defRPr/>
              </a:pPr>
              <a:t>‹N›</a:t>
            </a:fld>
            <a:endParaRPr lang="it-IT"/>
          </a:p>
        </p:txBody>
      </p:sp>
    </p:spTree>
    <p:extLst>
      <p:ext uri="{BB962C8B-B14F-4D97-AF65-F5344CB8AC3E}">
        <p14:creationId xmlns:p14="http://schemas.microsoft.com/office/powerpoint/2010/main" xmlns="" val="34013039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3"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685B45BA-5529-4CD2-98E7-FD99B864DC27}" type="slidenum">
              <a:rPr lang="it-IT"/>
              <a:pPr>
                <a:defRPr/>
              </a:pPr>
              <a:t>‹N›</a:t>
            </a:fld>
            <a:endParaRPr lang="it-IT"/>
          </a:p>
        </p:txBody>
      </p:sp>
    </p:spTree>
    <p:extLst>
      <p:ext uri="{BB962C8B-B14F-4D97-AF65-F5344CB8AC3E}">
        <p14:creationId xmlns:p14="http://schemas.microsoft.com/office/powerpoint/2010/main" xmlns="" val="37929960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6"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6B5B19C7-199F-4A36-B4F0-4B4403373FFA}" type="slidenum">
              <a:rPr lang="it-IT"/>
              <a:pPr>
                <a:defRPr/>
              </a:pPr>
              <a:t>‹N›</a:t>
            </a:fld>
            <a:endParaRPr lang="it-IT"/>
          </a:p>
        </p:txBody>
      </p:sp>
    </p:spTree>
    <p:extLst>
      <p:ext uri="{BB962C8B-B14F-4D97-AF65-F5344CB8AC3E}">
        <p14:creationId xmlns:p14="http://schemas.microsoft.com/office/powerpoint/2010/main" xmlns="" val="5750410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6"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831A07DE-4852-44D7-B791-4AD20DA8E1CB}" type="slidenum">
              <a:rPr lang="it-IT"/>
              <a:pPr>
                <a:defRPr/>
              </a:pPr>
              <a:t>‹N›</a:t>
            </a:fld>
            <a:endParaRPr lang="it-IT"/>
          </a:p>
        </p:txBody>
      </p:sp>
    </p:spTree>
    <p:extLst>
      <p:ext uri="{BB962C8B-B14F-4D97-AF65-F5344CB8AC3E}">
        <p14:creationId xmlns:p14="http://schemas.microsoft.com/office/powerpoint/2010/main" xmlns="" val="25812166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A02D1DAA-47B2-42A1-B66A-DE8A5DF5C1FB}" type="slidenum">
              <a:rPr lang="it-IT"/>
              <a:pPr>
                <a:defRPr/>
              </a:pPr>
              <a:t>‹N›</a:t>
            </a:fld>
            <a:endParaRPr lang="it-IT"/>
          </a:p>
        </p:txBody>
      </p:sp>
    </p:spTree>
    <p:extLst>
      <p:ext uri="{BB962C8B-B14F-4D97-AF65-F5344CB8AC3E}">
        <p14:creationId xmlns:p14="http://schemas.microsoft.com/office/powerpoint/2010/main" xmlns="" val="15185389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mn-lt"/>
                <a:ea typeface="+mn-ea"/>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atin typeface="+mn-lt"/>
                <a:ea typeface="+mn-ea"/>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mn-lt"/>
                <a:ea typeface="+mn-ea"/>
                <a:cs typeface="Arial" charset="0"/>
              </a:defRPr>
            </a:lvl1pPr>
          </a:lstStyle>
          <a:p>
            <a:pPr>
              <a:defRPr/>
            </a:pPr>
            <a:fld id="{B8ABE8FB-CF52-4FC5-8F02-1B0D0D003F2C}" type="slidenum">
              <a:rPr lang="it-IT"/>
              <a:pPr>
                <a:defRPr/>
              </a:pPr>
              <a:t>‹N›</a:t>
            </a:fld>
            <a:endParaRPr lang="it-IT"/>
          </a:p>
        </p:txBody>
      </p:sp>
    </p:spTree>
    <p:extLst>
      <p:ext uri="{BB962C8B-B14F-4D97-AF65-F5344CB8AC3E}">
        <p14:creationId xmlns:p14="http://schemas.microsoft.com/office/powerpoint/2010/main" xmlns="" val="18296929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040563" y="5389563"/>
            <a:ext cx="1290637"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BDD15FA1-E18C-46A6-93F1-4A8BE42D62E6}"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CA1D12C6-9E9A-4762-A7E1-55325C4CEE84}" type="slidenum">
              <a:rPr lang="it-IT"/>
              <a:pPr>
                <a:defRPr/>
              </a:pPr>
              <a:t>‹N›</a:t>
            </a:fld>
            <a:endParaRPr lang="it-IT"/>
          </a:p>
        </p:txBody>
      </p:sp>
    </p:spTree>
    <p:extLst>
      <p:ext uri="{BB962C8B-B14F-4D97-AF65-F5344CB8AC3E}">
        <p14:creationId xmlns:p14="http://schemas.microsoft.com/office/powerpoint/2010/main" xmlns="" val="411101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5FE39A-BC92-4CD0-B955-0660956E478E}" type="slidenum">
              <a:rPr lang="it-IT"/>
              <a:pPr>
                <a:defRPr/>
              </a:pPr>
              <a:t>‹N›</a:t>
            </a:fld>
            <a:endParaRPr lang="it-IT"/>
          </a:p>
        </p:txBody>
      </p:sp>
    </p:spTree>
    <p:extLst>
      <p:ext uri="{BB962C8B-B14F-4D97-AF65-F5344CB8AC3E}">
        <p14:creationId xmlns:p14="http://schemas.microsoft.com/office/powerpoint/2010/main" xmlns="" val="17208958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8"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10"/>
          <p:cNvSpPr txBox="1">
            <a:spLocks noChangeArrowheads="1"/>
          </p:cNvSpPr>
          <p:nvPr userDrawn="1"/>
        </p:nvSpPr>
        <p:spPr bwMode="auto">
          <a:xfrm>
            <a:off x="6784975" y="711200"/>
            <a:ext cx="1566863" cy="215900"/>
          </a:xfrm>
          <a:prstGeom prst="rect">
            <a:avLst/>
          </a:prstGeom>
          <a:noFill/>
          <a:ln w="9525">
            <a:noFill/>
            <a:miter lim="800000"/>
            <a:headEnd/>
            <a:tailEnd/>
          </a:ln>
        </p:spPr>
        <p:txBody>
          <a:bodyPr>
            <a:spAutoFit/>
          </a:bodyPr>
          <a:lstStyle/>
          <a:p>
            <a:pPr>
              <a:defRPr/>
            </a:pPr>
            <a:r>
              <a:rPr lang="it-IT" sz="800">
                <a:solidFill>
                  <a:srgbClr val="003A70"/>
                </a:solidFill>
                <a:latin typeface="Arial" charset="0"/>
                <a:ea typeface="ＭＳ Ｐゴシック" charset="-128"/>
                <a:cs typeface="Arial" charset="0"/>
              </a:rPr>
              <a:t>www.protezionecivile.gov.it</a:t>
            </a:r>
          </a:p>
        </p:txBody>
      </p:sp>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39347009-9BB8-4297-893C-ADB489808983}"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DBABCCC9-934F-4EF0-ADAE-41A1D6DB044E}" type="slidenum">
              <a:rPr lang="it-IT"/>
              <a:pPr>
                <a:defRPr/>
              </a:pPr>
              <a:t>‹N›</a:t>
            </a:fld>
            <a:endParaRPr lang="it-IT"/>
          </a:p>
        </p:txBody>
      </p:sp>
    </p:spTree>
    <p:extLst>
      <p:ext uri="{BB962C8B-B14F-4D97-AF65-F5344CB8AC3E}">
        <p14:creationId xmlns:p14="http://schemas.microsoft.com/office/powerpoint/2010/main" xmlns="" val="9660740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3291900B-4498-41BA-882B-DEC47FC99BD0}"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9664016B-B0A8-49B3-A4DB-715AB96D4C52}" type="slidenum">
              <a:rPr lang="it-IT"/>
              <a:pPr>
                <a:defRPr/>
              </a:pPr>
              <a:t>‹N›</a:t>
            </a:fld>
            <a:endParaRPr lang="it-IT"/>
          </a:p>
        </p:txBody>
      </p:sp>
    </p:spTree>
    <p:extLst>
      <p:ext uri="{BB962C8B-B14F-4D97-AF65-F5344CB8AC3E}">
        <p14:creationId xmlns:p14="http://schemas.microsoft.com/office/powerpoint/2010/main" xmlns="" val="22809600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6F63071E-3D2B-4A20-9F36-435717678CA5}"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5FF25208-E476-4B1A-9046-5163BF1FBB56}" type="slidenum">
              <a:rPr lang="it-IT"/>
              <a:pPr>
                <a:defRPr/>
              </a:pPr>
              <a:t>‹N›</a:t>
            </a:fld>
            <a:endParaRPr lang="it-IT"/>
          </a:p>
        </p:txBody>
      </p:sp>
    </p:spTree>
    <p:extLst>
      <p:ext uri="{BB962C8B-B14F-4D97-AF65-F5344CB8AC3E}">
        <p14:creationId xmlns:p14="http://schemas.microsoft.com/office/powerpoint/2010/main" xmlns="" val="1791214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19C832CF-E893-4362-A282-1DAE89575659}"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9646AE79-43AA-489C-90BA-9758C9D8EEDD}" type="slidenum">
              <a:rPr lang="it-IT"/>
              <a:pPr>
                <a:defRPr/>
              </a:pPr>
              <a:t>‹N›</a:t>
            </a:fld>
            <a:endParaRPr lang="it-IT"/>
          </a:p>
        </p:txBody>
      </p:sp>
    </p:spTree>
    <p:extLst>
      <p:ext uri="{BB962C8B-B14F-4D97-AF65-F5344CB8AC3E}">
        <p14:creationId xmlns:p14="http://schemas.microsoft.com/office/powerpoint/2010/main" xmlns="" val="16032303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111CDAFD-7FBC-474C-A2A3-E3E80DD1302E}" type="datetime1">
              <a:rPr lang="it-IT"/>
              <a:pPr>
                <a:defRPr/>
              </a:pPr>
              <a:t>16/04/2013</a:t>
            </a:fld>
            <a:endParaRPr lang="it-IT"/>
          </a:p>
        </p:txBody>
      </p:sp>
      <p:sp>
        <p:nvSpPr>
          <p:cNvPr id="4"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FAA9FBB1-12DB-4A82-8DD5-99BBC175AFC3}" type="slidenum">
              <a:rPr lang="it-IT"/>
              <a:pPr>
                <a:defRPr/>
              </a:pPr>
              <a:t>‹N›</a:t>
            </a:fld>
            <a:endParaRPr lang="it-IT"/>
          </a:p>
        </p:txBody>
      </p:sp>
    </p:spTree>
    <p:extLst>
      <p:ext uri="{BB962C8B-B14F-4D97-AF65-F5344CB8AC3E}">
        <p14:creationId xmlns:p14="http://schemas.microsoft.com/office/powerpoint/2010/main" xmlns="" val="38579719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C241AE72-FC6D-4D92-9974-51502AF45F2D}" type="datetime1">
              <a:rPr lang="it-IT"/>
              <a:pPr>
                <a:defRPr/>
              </a:pPr>
              <a:t>16/04/2013</a:t>
            </a:fld>
            <a:endParaRPr lang="it-IT"/>
          </a:p>
        </p:txBody>
      </p:sp>
      <p:sp>
        <p:nvSpPr>
          <p:cNvPr id="3"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7A1F3F4B-03C4-4970-AD7A-BE6984A88A09}" type="slidenum">
              <a:rPr lang="it-IT"/>
              <a:pPr>
                <a:defRPr/>
              </a:pPr>
              <a:t>‹N›</a:t>
            </a:fld>
            <a:endParaRPr lang="it-IT"/>
          </a:p>
        </p:txBody>
      </p:sp>
    </p:spTree>
    <p:extLst>
      <p:ext uri="{BB962C8B-B14F-4D97-AF65-F5344CB8AC3E}">
        <p14:creationId xmlns:p14="http://schemas.microsoft.com/office/powerpoint/2010/main" xmlns="" val="6497227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BB45224B-4302-43F6-8AB9-579DD5F34DED}"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09C50287-E1CD-44B6-BACD-BC7C8A55C7C0}" type="slidenum">
              <a:rPr lang="it-IT"/>
              <a:pPr>
                <a:defRPr/>
              </a:pPr>
              <a:t>‹N›</a:t>
            </a:fld>
            <a:endParaRPr lang="it-IT"/>
          </a:p>
        </p:txBody>
      </p:sp>
    </p:spTree>
    <p:extLst>
      <p:ext uri="{BB962C8B-B14F-4D97-AF65-F5344CB8AC3E}">
        <p14:creationId xmlns:p14="http://schemas.microsoft.com/office/powerpoint/2010/main" xmlns="" val="25972438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992BF3EB-43AE-4167-9F70-F71A23BB8CCA}"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73D97ED4-118A-49E3-8F1A-8119D858A40B}" type="slidenum">
              <a:rPr lang="it-IT"/>
              <a:pPr>
                <a:defRPr/>
              </a:pPr>
              <a:t>‹N›</a:t>
            </a:fld>
            <a:endParaRPr lang="it-IT"/>
          </a:p>
        </p:txBody>
      </p:sp>
    </p:spTree>
    <p:extLst>
      <p:ext uri="{BB962C8B-B14F-4D97-AF65-F5344CB8AC3E}">
        <p14:creationId xmlns:p14="http://schemas.microsoft.com/office/powerpoint/2010/main" xmlns="" val="7636516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B68ACA02-F7CE-4B02-9188-79FE8C206B1F}"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3F69D1D9-D5BA-4B09-9069-F16491AEA7F3}" type="slidenum">
              <a:rPr lang="it-IT"/>
              <a:pPr>
                <a:defRPr/>
              </a:pPr>
              <a:t>‹N›</a:t>
            </a:fld>
            <a:endParaRPr lang="it-IT"/>
          </a:p>
        </p:txBody>
      </p:sp>
    </p:spTree>
    <p:extLst>
      <p:ext uri="{BB962C8B-B14F-4D97-AF65-F5344CB8AC3E}">
        <p14:creationId xmlns:p14="http://schemas.microsoft.com/office/powerpoint/2010/main" xmlns="" val="527392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Calibri" charset="0"/>
                <a:ea typeface="ＭＳ Ｐゴシック" charset="-128"/>
              </a:defRPr>
            </a:lvl1pPr>
          </a:lstStyle>
          <a:p>
            <a:pPr>
              <a:defRPr/>
            </a:pPr>
            <a:fld id="{8EDD8C89-2FD9-4BEF-81CA-D420F69B9625}"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Calibri" charset="0"/>
                <a:ea typeface="ＭＳ Ｐゴシック" charset="-128"/>
              </a:defRPr>
            </a:lvl1pPr>
          </a:lstStyle>
          <a:p>
            <a:pPr>
              <a:defRPr/>
            </a:pPr>
            <a:fld id="{03F33C1F-D427-4579-94EA-4F2193BBB7AB}" type="slidenum">
              <a:rPr lang="it-IT"/>
              <a:pPr>
                <a:defRPr/>
              </a:pPr>
              <a:t>‹N›</a:t>
            </a:fld>
            <a:endParaRPr lang="it-IT"/>
          </a:p>
        </p:txBody>
      </p:sp>
    </p:spTree>
    <p:extLst>
      <p:ext uri="{BB962C8B-B14F-4D97-AF65-F5344CB8AC3E}">
        <p14:creationId xmlns:p14="http://schemas.microsoft.com/office/powerpoint/2010/main" xmlns="" val="138626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F9119F3-CF53-4B0A-A7A6-D548272EF4EA}" type="slidenum">
              <a:rPr lang="it-IT"/>
              <a:pPr>
                <a:defRPr/>
              </a:pPr>
              <a:t>‹N›</a:t>
            </a:fld>
            <a:endParaRPr lang="it-IT"/>
          </a:p>
        </p:txBody>
      </p:sp>
    </p:spTree>
    <p:extLst>
      <p:ext uri="{BB962C8B-B14F-4D97-AF65-F5344CB8AC3E}">
        <p14:creationId xmlns:p14="http://schemas.microsoft.com/office/powerpoint/2010/main" xmlns="" val="41237456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Calibri" charset="0"/>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Calibri" charset="0"/>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Calibri" charset="0"/>
                <a:ea typeface="ＭＳ Ｐゴシック" charset="-128"/>
              </a:defRPr>
            </a:lvl1pPr>
          </a:lstStyle>
          <a:p>
            <a:pPr>
              <a:defRPr/>
            </a:pPr>
            <a:fld id="{4E6E0F1D-A982-441B-A1DC-7649E520807A}" type="slidenum">
              <a:rPr lang="it-IT"/>
              <a:pPr>
                <a:defRPr/>
              </a:pPr>
              <a:t>‹N›</a:t>
            </a:fld>
            <a:endParaRPr lang="it-IT"/>
          </a:p>
        </p:txBody>
      </p:sp>
    </p:spTree>
    <p:extLst>
      <p:ext uri="{BB962C8B-B14F-4D97-AF65-F5344CB8AC3E}">
        <p14:creationId xmlns:p14="http://schemas.microsoft.com/office/powerpoint/2010/main" xmlns="" val="18220926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cstate="print"/>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defRPr/>
            </a:pPr>
            <a:r>
              <a:rPr lang="it-IT" sz="800" smtClean="0">
                <a:solidFill>
                  <a:srgbClr val="003A70"/>
                </a:solidFill>
                <a:ea typeface="+mn-ea"/>
                <a:cs typeface="Arial" charset="0"/>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5E9752FC-6FE2-441A-B480-8DEF41C4AAAB}" type="slidenum">
              <a:rPr lang="it-IT"/>
              <a:pPr>
                <a:defRPr/>
              </a:pPr>
              <a:t>‹N›</a:t>
            </a:fld>
            <a:endParaRPr lang="it-IT" dirty="0"/>
          </a:p>
        </p:txBody>
      </p:sp>
      <p:sp>
        <p:nvSpPr>
          <p:cNvPr id="6" name="Segnaposto piè di pagina 23"/>
          <p:cNvSpPr>
            <a:spLocks noGrp="1"/>
          </p:cNvSpPr>
          <p:nvPr>
            <p:ph type="ftr" sz="quarter" idx="11"/>
          </p:nvPr>
        </p:nvSpPr>
        <p:spPr>
          <a:xfrm>
            <a:off x="327025" y="6356350"/>
            <a:ext cx="5119688" cy="365125"/>
          </a:xfrm>
        </p:spPr>
        <p:txBody>
          <a:bodyPr/>
          <a:lstStyle>
            <a:lvl1pPr fontAlgn="auto">
              <a:spcBef>
                <a:spcPts val="0"/>
              </a:spcBef>
              <a:spcAft>
                <a:spcPts val="0"/>
              </a:spcAft>
              <a:defRPr b="1" i="1">
                <a:latin typeface="Calibri"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xmlns="" val="42777547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040563" y="5389563"/>
            <a:ext cx="1290637"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vl1pPr>
          </a:lstStyle>
          <a:p>
            <a:pPr>
              <a:defRPr/>
            </a:pPr>
            <a:fld id="{98274F76-4D3E-4DA1-8DEF-150605BCDC0B}"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A65B4FC-6082-4334-9826-D67512379F0E}" type="slidenum">
              <a:rPr lang="it-IT"/>
              <a:pPr>
                <a:defRPr/>
              </a:pPr>
              <a:t>‹N›</a:t>
            </a:fld>
            <a:endParaRPr lang="it-IT"/>
          </a:p>
        </p:txBody>
      </p:sp>
    </p:spTree>
    <p:extLst>
      <p:ext uri="{BB962C8B-B14F-4D97-AF65-F5344CB8AC3E}">
        <p14:creationId xmlns:p14="http://schemas.microsoft.com/office/powerpoint/2010/main" xmlns="" val="42708885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8"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10"/>
          <p:cNvSpPr txBox="1">
            <a:spLocks noChangeArrowheads="1"/>
          </p:cNvSpPr>
          <p:nvPr userDrawn="1"/>
        </p:nvSpPr>
        <p:spPr bwMode="auto">
          <a:xfrm>
            <a:off x="6784975" y="711200"/>
            <a:ext cx="1566863" cy="215900"/>
          </a:xfrm>
          <a:prstGeom prst="rect">
            <a:avLst/>
          </a:prstGeom>
          <a:noFill/>
          <a:ln w="9525">
            <a:noFill/>
            <a:miter lim="800000"/>
            <a:headEnd/>
            <a:tailEnd/>
          </a:ln>
        </p:spPr>
        <p:txBody>
          <a:bodyPr>
            <a:spAutoFit/>
          </a:bodyPr>
          <a:lstStyle/>
          <a:p>
            <a:pPr>
              <a:defRPr/>
            </a:pPr>
            <a:r>
              <a:rPr lang="it-IT" sz="800">
                <a:solidFill>
                  <a:srgbClr val="003A70"/>
                </a:solidFill>
                <a:latin typeface="Arial" charset="0"/>
                <a:ea typeface="ＭＳ Ｐゴシック" charset="-128"/>
                <a:cs typeface="Arial" charset="0"/>
              </a:rPr>
              <a:t>www.protezionecivile.gov.it</a:t>
            </a:r>
          </a:p>
        </p:txBody>
      </p:sp>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707DFB0-26DC-491B-A8DA-293566FF1DDC}"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391A9E9-B2AA-475D-802D-E62503D9BDAF}" type="slidenum">
              <a:rPr lang="it-IT"/>
              <a:pPr>
                <a:defRPr/>
              </a:pPr>
              <a:t>‹N›</a:t>
            </a:fld>
            <a:endParaRPr lang="it-IT"/>
          </a:p>
        </p:txBody>
      </p:sp>
    </p:spTree>
    <p:extLst>
      <p:ext uri="{BB962C8B-B14F-4D97-AF65-F5344CB8AC3E}">
        <p14:creationId xmlns:p14="http://schemas.microsoft.com/office/powerpoint/2010/main" xmlns="" val="14993668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8C3ACAC7-6CE7-4C68-91DB-F8CC4A4A5660}"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BDD99C-F13E-4CAF-A79C-9152296048C4}" type="slidenum">
              <a:rPr lang="it-IT"/>
              <a:pPr>
                <a:defRPr/>
              </a:pPr>
              <a:t>‹N›</a:t>
            </a:fld>
            <a:endParaRPr lang="it-IT"/>
          </a:p>
        </p:txBody>
      </p:sp>
    </p:spTree>
    <p:extLst>
      <p:ext uri="{BB962C8B-B14F-4D97-AF65-F5344CB8AC3E}">
        <p14:creationId xmlns:p14="http://schemas.microsoft.com/office/powerpoint/2010/main" xmlns="" val="30822407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CD3DFF2-B9E0-4DDD-A274-6B798247FE6A}"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9B69D0-E795-4190-A4EA-BB0A837876BC}" type="slidenum">
              <a:rPr lang="it-IT"/>
              <a:pPr>
                <a:defRPr/>
              </a:pPr>
              <a:t>‹N›</a:t>
            </a:fld>
            <a:endParaRPr lang="it-IT"/>
          </a:p>
        </p:txBody>
      </p:sp>
    </p:spTree>
    <p:extLst>
      <p:ext uri="{BB962C8B-B14F-4D97-AF65-F5344CB8AC3E}">
        <p14:creationId xmlns:p14="http://schemas.microsoft.com/office/powerpoint/2010/main" xmlns="" val="1087935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1223086-9237-4CA1-93BD-38C656DB3761}"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40DF021-C0CA-4A61-88D8-4A543BDFC511}" type="slidenum">
              <a:rPr lang="it-IT"/>
              <a:pPr>
                <a:defRPr/>
              </a:pPr>
              <a:t>‹N›</a:t>
            </a:fld>
            <a:endParaRPr lang="it-IT"/>
          </a:p>
        </p:txBody>
      </p:sp>
    </p:spTree>
    <p:extLst>
      <p:ext uri="{BB962C8B-B14F-4D97-AF65-F5344CB8AC3E}">
        <p14:creationId xmlns:p14="http://schemas.microsoft.com/office/powerpoint/2010/main" xmlns="" val="619897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D27B7FCC-B086-4C81-B06A-B48555E44A90}" type="datetime1">
              <a:rPr lang="it-IT"/>
              <a:pPr>
                <a:defRPr/>
              </a:pPr>
              <a:t>16/04/2013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B1FFECD-35E5-41F2-ADDB-68A09B13C211}" type="slidenum">
              <a:rPr lang="it-IT"/>
              <a:pPr>
                <a:defRPr/>
              </a:pPr>
              <a:t>‹N›</a:t>
            </a:fld>
            <a:endParaRPr lang="it-IT"/>
          </a:p>
        </p:txBody>
      </p:sp>
    </p:spTree>
    <p:extLst>
      <p:ext uri="{BB962C8B-B14F-4D97-AF65-F5344CB8AC3E}">
        <p14:creationId xmlns:p14="http://schemas.microsoft.com/office/powerpoint/2010/main" xmlns="" val="24388643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A748AD1-79E9-4C04-A215-B6C2028228D7}" type="datetime1">
              <a:rPr lang="it-IT"/>
              <a:pPr>
                <a:defRPr/>
              </a:pPr>
              <a:t>16/04/2013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7F119B0-C0B5-473C-BFEF-7EA22742E0D0}" type="slidenum">
              <a:rPr lang="it-IT"/>
              <a:pPr>
                <a:defRPr/>
              </a:pPr>
              <a:t>‹N›</a:t>
            </a:fld>
            <a:endParaRPr lang="it-IT"/>
          </a:p>
        </p:txBody>
      </p:sp>
    </p:spTree>
    <p:extLst>
      <p:ext uri="{BB962C8B-B14F-4D97-AF65-F5344CB8AC3E}">
        <p14:creationId xmlns:p14="http://schemas.microsoft.com/office/powerpoint/2010/main" xmlns="" val="1308393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9E349309-026C-4A28-A3D6-3CD7B6189270}"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E9B2F2E-C00C-4D93-99BF-ADE64DF18406}" type="slidenum">
              <a:rPr lang="it-IT"/>
              <a:pPr>
                <a:defRPr/>
              </a:pPr>
              <a:t>‹N›</a:t>
            </a:fld>
            <a:endParaRPr lang="it-IT"/>
          </a:p>
        </p:txBody>
      </p:sp>
    </p:spTree>
    <p:extLst>
      <p:ext uri="{BB962C8B-B14F-4D97-AF65-F5344CB8AC3E}">
        <p14:creationId xmlns:p14="http://schemas.microsoft.com/office/powerpoint/2010/main" xmlns="" val="364452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C07FEB1-7AF6-4226-B171-B54728EC91CC}" type="slidenum">
              <a:rPr lang="it-IT"/>
              <a:pPr>
                <a:defRPr/>
              </a:pPr>
              <a:t>‹N›</a:t>
            </a:fld>
            <a:endParaRPr lang="it-IT"/>
          </a:p>
        </p:txBody>
      </p:sp>
    </p:spTree>
    <p:extLst>
      <p:ext uri="{BB962C8B-B14F-4D97-AF65-F5344CB8AC3E}">
        <p14:creationId xmlns:p14="http://schemas.microsoft.com/office/powerpoint/2010/main" xmlns="" val="28568573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9AA4DCAC-C66A-4E76-8366-4FFBC7796DD3}"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99B584F-4332-4A7D-8E7D-7F2A0EB0DBC8}" type="slidenum">
              <a:rPr lang="it-IT"/>
              <a:pPr>
                <a:defRPr/>
              </a:pPr>
              <a:t>‹N›</a:t>
            </a:fld>
            <a:endParaRPr lang="it-IT"/>
          </a:p>
        </p:txBody>
      </p:sp>
    </p:spTree>
    <p:extLst>
      <p:ext uri="{BB962C8B-B14F-4D97-AF65-F5344CB8AC3E}">
        <p14:creationId xmlns:p14="http://schemas.microsoft.com/office/powerpoint/2010/main" xmlns="" val="7179862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89AA276-7D72-4FE3-AF8B-E97236219374}"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9D8FBFE-352F-49B9-BC25-B512E3789214}" type="slidenum">
              <a:rPr lang="it-IT"/>
              <a:pPr>
                <a:defRPr/>
              </a:pPr>
              <a:t>‹N›</a:t>
            </a:fld>
            <a:endParaRPr lang="it-IT"/>
          </a:p>
        </p:txBody>
      </p:sp>
    </p:spTree>
    <p:extLst>
      <p:ext uri="{BB962C8B-B14F-4D97-AF65-F5344CB8AC3E}">
        <p14:creationId xmlns:p14="http://schemas.microsoft.com/office/powerpoint/2010/main" xmlns="" val="537262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738396B-944D-432E-833E-44EA3D1FDAE5}"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336F25A-90B7-4CA4-A709-0F9BEB405503}" type="slidenum">
              <a:rPr lang="it-IT"/>
              <a:pPr>
                <a:defRPr/>
              </a:pPr>
              <a:t>‹N›</a:t>
            </a:fld>
            <a:endParaRPr lang="it-IT"/>
          </a:p>
        </p:txBody>
      </p:sp>
    </p:spTree>
    <p:extLst>
      <p:ext uri="{BB962C8B-B14F-4D97-AF65-F5344CB8AC3E}">
        <p14:creationId xmlns:p14="http://schemas.microsoft.com/office/powerpoint/2010/main" xmlns="" val="13547569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5D83DB3E-4661-4037-B4B2-D0B549A4B104}" type="slidenum">
              <a:rPr lang="it-IT"/>
              <a:pPr>
                <a:defRPr/>
              </a:pPr>
              <a:t>‹N›</a:t>
            </a:fld>
            <a:endParaRPr lang="it-IT"/>
          </a:p>
        </p:txBody>
      </p:sp>
    </p:spTree>
    <p:extLst>
      <p:ext uri="{BB962C8B-B14F-4D97-AF65-F5344CB8AC3E}">
        <p14:creationId xmlns:p14="http://schemas.microsoft.com/office/powerpoint/2010/main" xmlns="" val="21719654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39833491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5345151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23397806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5851421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6363093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08538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0D369A3-323A-4896-ACE7-D6ABDDEF576F}" type="slidenum">
              <a:rPr lang="it-IT"/>
              <a:pPr>
                <a:defRPr/>
              </a:pPr>
              <a:t>‹N›</a:t>
            </a:fld>
            <a:endParaRPr lang="it-IT"/>
          </a:p>
        </p:txBody>
      </p:sp>
    </p:spTree>
    <p:extLst>
      <p:ext uri="{BB962C8B-B14F-4D97-AF65-F5344CB8AC3E}">
        <p14:creationId xmlns:p14="http://schemas.microsoft.com/office/powerpoint/2010/main" xmlns="" val="23547972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59810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6827970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8720467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5411881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34388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89C2F65-55C1-4010-83BE-3467A8254D3B}" type="slidenum">
              <a:rPr lang="it-IT"/>
              <a:pPr>
                <a:defRPr/>
              </a:pPr>
              <a:t>‹N›</a:t>
            </a:fld>
            <a:endParaRPr lang="it-IT"/>
          </a:p>
        </p:txBody>
      </p:sp>
    </p:spTree>
    <p:extLst>
      <p:ext uri="{BB962C8B-B14F-4D97-AF65-F5344CB8AC3E}">
        <p14:creationId xmlns:p14="http://schemas.microsoft.com/office/powerpoint/2010/main" xmlns="" val="176278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8" descr="MARCHIO_DPC.eps"/>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10"/>
          <p:cNvSpPr txBox="1">
            <a:spLocks noChangeArrowheads="1"/>
          </p:cNvSpPr>
          <p:nvPr userDrawn="1"/>
        </p:nvSpPr>
        <p:spPr bwMode="auto">
          <a:xfrm>
            <a:off x="6784975" y="711200"/>
            <a:ext cx="1566863" cy="215900"/>
          </a:xfrm>
          <a:prstGeom prst="rect">
            <a:avLst/>
          </a:prstGeom>
          <a:noFill/>
          <a:ln w="9525">
            <a:noFill/>
            <a:miter lim="800000"/>
            <a:headEnd/>
            <a:tailEnd/>
          </a:ln>
        </p:spPr>
        <p:txBody>
          <a:bodyPr>
            <a:spAutoFit/>
          </a:bodyPr>
          <a:lstStyle/>
          <a:p>
            <a:pPr>
              <a:defRPr/>
            </a:pPr>
            <a:r>
              <a:rPr lang="it-IT" sz="800">
                <a:solidFill>
                  <a:srgbClr val="003A70"/>
                </a:solidFill>
                <a:latin typeface="Arial" charset="0"/>
                <a:ea typeface="ＭＳ Ｐゴシック" charset="-128"/>
                <a:cs typeface="Arial" charset="0"/>
              </a:rPr>
              <a:t>www.protezionecivile.gov.it</a:t>
            </a:r>
          </a:p>
        </p:txBody>
      </p:sp>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E483A86-9CE6-4DCC-884B-8D802F16FA1C}"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DC8D2F9-5271-482F-AF04-40CBE7965EC0}" type="slidenum">
              <a:rPr lang="it-IT"/>
              <a:pPr>
                <a:defRPr/>
              </a:pPr>
              <a:t>‹N›</a:t>
            </a:fld>
            <a:endParaRPr lang="it-IT"/>
          </a:p>
        </p:txBody>
      </p:sp>
    </p:spTree>
    <p:extLst>
      <p:ext uri="{BB962C8B-B14F-4D97-AF65-F5344CB8AC3E}">
        <p14:creationId xmlns:p14="http://schemas.microsoft.com/office/powerpoint/2010/main" xmlns="" val="2816180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C683C6A-E2B7-42C0-8C93-CD2EC1EFA133}" type="slidenum">
              <a:rPr lang="it-IT"/>
              <a:pPr>
                <a:defRPr/>
              </a:pPr>
              <a:t>‹N›</a:t>
            </a:fld>
            <a:endParaRPr lang="it-IT"/>
          </a:p>
        </p:txBody>
      </p:sp>
    </p:spTree>
    <p:extLst>
      <p:ext uri="{BB962C8B-B14F-4D97-AF65-F5344CB8AC3E}">
        <p14:creationId xmlns:p14="http://schemas.microsoft.com/office/powerpoint/2010/main" xmlns="" val="156075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65838CD-D2B0-41E2-98BB-053CAB8FAF42}" type="slidenum">
              <a:rPr lang="it-IT"/>
              <a:pPr>
                <a:defRPr/>
              </a:pPr>
              <a:t>‹N›</a:t>
            </a:fld>
            <a:endParaRPr lang="it-IT"/>
          </a:p>
        </p:txBody>
      </p:sp>
    </p:spTree>
    <p:extLst>
      <p:ext uri="{BB962C8B-B14F-4D97-AF65-F5344CB8AC3E}">
        <p14:creationId xmlns:p14="http://schemas.microsoft.com/office/powerpoint/2010/main" xmlns="" val="295491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F8592CB-5271-47A3-9001-EA241D9AD12A}" type="slidenum">
              <a:rPr lang="it-IT"/>
              <a:pPr>
                <a:defRPr/>
              </a:pPr>
              <a:t>‹N›</a:t>
            </a:fld>
            <a:endParaRPr lang="it-IT"/>
          </a:p>
        </p:txBody>
      </p:sp>
    </p:spTree>
    <p:extLst>
      <p:ext uri="{BB962C8B-B14F-4D97-AF65-F5344CB8AC3E}">
        <p14:creationId xmlns:p14="http://schemas.microsoft.com/office/powerpoint/2010/main" xmlns="" val="1889141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606969D-C3B0-4FE3-B1BF-8A262A390DED}" type="slidenum">
              <a:rPr lang="it-IT"/>
              <a:pPr>
                <a:defRPr/>
              </a:pPr>
              <a:t>‹N›</a:t>
            </a:fld>
            <a:endParaRPr lang="it-IT"/>
          </a:p>
        </p:txBody>
      </p:sp>
    </p:spTree>
    <p:extLst>
      <p:ext uri="{BB962C8B-B14F-4D97-AF65-F5344CB8AC3E}">
        <p14:creationId xmlns:p14="http://schemas.microsoft.com/office/powerpoint/2010/main" xmlns="" val="3864977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440930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353332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317916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88296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88020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4176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C3910ABE-63EB-4BD7-BFA8-C28AC63722A1}" type="datetime1">
              <a:rPr lang="it-IT"/>
              <a:pPr>
                <a:defRPr/>
              </a:pPr>
              <a:t>16/04/2013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70075F-208B-4CA8-A6A9-8C465D31DD4E}" type="slidenum">
              <a:rPr lang="it-IT"/>
              <a:pPr>
                <a:defRPr/>
              </a:pPr>
              <a:t>‹N›</a:t>
            </a:fld>
            <a:endParaRPr lang="it-IT"/>
          </a:p>
        </p:txBody>
      </p:sp>
    </p:spTree>
    <p:extLst>
      <p:ext uri="{BB962C8B-B14F-4D97-AF65-F5344CB8AC3E}">
        <p14:creationId xmlns:p14="http://schemas.microsoft.com/office/powerpoint/2010/main" xmlns="" val="165754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95552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981998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23561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765207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806287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589121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BF0E94-7239-476F-BC5B-68890ED9A325}" type="slidenum">
              <a:rPr lang="it-IT"/>
              <a:pPr>
                <a:defRPr/>
              </a:pPr>
              <a:t>‹N›</a:t>
            </a:fld>
            <a:endParaRPr lang="it-IT"/>
          </a:p>
        </p:txBody>
      </p:sp>
    </p:spTree>
    <p:extLst>
      <p:ext uri="{BB962C8B-B14F-4D97-AF65-F5344CB8AC3E}">
        <p14:creationId xmlns:p14="http://schemas.microsoft.com/office/powerpoint/2010/main" xmlns="" val="3120275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B6D7B91-6D74-42D2-B42C-7C5865517AA8}" type="slidenum">
              <a:rPr lang="it-IT"/>
              <a:pPr>
                <a:defRPr/>
              </a:pPr>
              <a:t>‹N›</a:t>
            </a:fld>
            <a:endParaRPr lang="it-IT"/>
          </a:p>
        </p:txBody>
      </p:sp>
    </p:spTree>
    <p:extLst>
      <p:ext uri="{BB962C8B-B14F-4D97-AF65-F5344CB8AC3E}">
        <p14:creationId xmlns:p14="http://schemas.microsoft.com/office/powerpoint/2010/main" xmlns="" val="223395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C6AA9B3-8DF9-44F8-AA94-0FAB895D71D0}" type="slidenum">
              <a:rPr lang="it-IT"/>
              <a:pPr>
                <a:defRPr/>
              </a:pPr>
              <a:t>‹N›</a:t>
            </a:fld>
            <a:endParaRPr lang="it-IT"/>
          </a:p>
        </p:txBody>
      </p:sp>
    </p:spTree>
    <p:extLst>
      <p:ext uri="{BB962C8B-B14F-4D97-AF65-F5344CB8AC3E}">
        <p14:creationId xmlns:p14="http://schemas.microsoft.com/office/powerpoint/2010/main" xmlns="" val="242715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2EDB30E-AC4B-49BC-8244-263769E27105}" type="slidenum">
              <a:rPr lang="it-IT"/>
              <a:pPr>
                <a:defRPr/>
              </a:pPr>
              <a:t>‹N›</a:t>
            </a:fld>
            <a:endParaRPr lang="it-IT"/>
          </a:p>
        </p:txBody>
      </p:sp>
    </p:spTree>
    <p:extLst>
      <p:ext uri="{BB962C8B-B14F-4D97-AF65-F5344CB8AC3E}">
        <p14:creationId xmlns:p14="http://schemas.microsoft.com/office/powerpoint/2010/main" xmlns="" val="410610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C4BAB54-819A-4E1C-85B6-17E8FCA73B5E}"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6A1DCF6-4EF7-46AB-9B03-030C129ADB2D}" type="slidenum">
              <a:rPr lang="it-IT"/>
              <a:pPr>
                <a:defRPr/>
              </a:pPr>
              <a:t>‹N›</a:t>
            </a:fld>
            <a:endParaRPr lang="it-IT"/>
          </a:p>
        </p:txBody>
      </p:sp>
    </p:spTree>
    <p:extLst>
      <p:ext uri="{BB962C8B-B14F-4D97-AF65-F5344CB8AC3E}">
        <p14:creationId xmlns:p14="http://schemas.microsoft.com/office/powerpoint/2010/main" xmlns="" val="3171009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13D261F-99F0-4F75-9186-DCC6BD1B9BE7}" type="slidenum">
              <a:rPr lang="it-IT"/>
              <a:pPr>
                <a:defRPr/>
              </a:pPr>
              <a:t>‹N›</a:t>
            </a:fld>
            <a:endParaRPr lang="it-IT"/>
          </a:p>
        </p:txBody>
      </p:sp>
    </p:spTree>
    <p:extLst>
      <p:ext uri="{BB962C8B-B14F-4D97-AF65-F5344CB8AC3E}">
        <p14:creationId xmlns:p14="http://schemas.microsoft.com/office/powerpoint/2010/main" xmlns="" val="1240085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E1051B1-3970-4496-908C-E2DCB60DED71}" type="slidenum">
              <a:rPr lang="it-IT"/>
              <a:pPr>
                <a:defRPr/>
              </a:pPr>
              <a:t>‹N›</a:t>
            </a:fld>
            <a:endParaRPr lang="it-IT"/>
          </a:p>
        </p:txBody>
      </p:sp>
    </p:spTree>
    <p:extLst>
      <p:ext uri="{BB962C8B-B14F-4D97-AF65-F5344CB8AC3E}">
        <p14:creationId xmlns:p14="http://schemas.microsoft.com/office/powerpoint/2010/main" xmlns="" val="2091913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8BA922A-636D-4B38-AB00-9D3442124352}" type="slidenum">
              <a:rPr lang="it-IT"/>
              <a:pPr>
                <a:defRPr/>
              </a:pPr>
              <a:t>‹N›</a:t>
            </a:fld>
            <a:endParaRPr lang="it-IT"/>
          </a:p>
        </p:txBody>
      </p:sp>
    </p:spTree>
    <p:extLst>
      <p:ext uri="{BB962C8B-B14F-4D97-AF65-F5344CB8AC3E}">
        <p14:creationId xmlns:p14="http://schemas.microsoft.com/office/powerpoint/2010/main" xmlns="" val="3851366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C8EC421-59ED-4043-A279-7918B1C16E47}" type="slidenum">
              <a:rPr lang="it-IT"/>
              <a:pPr>
                <a:defRPr/>
              </a:pPr>
              <a:t>‹N›</a:t>
            </a:fld>
            <a:endParaRPr lang="it-IT"/>
          </a:p>
        </p:txBody>
      </p:sp>
    </p:spTree>
    <p:extLst>
      <p:ext uri="{BB962C8B-B14F-4D97-AF65-F5344CB8AC3E}">
        <p14:creationId xmlns:p14="http://schemas.microsoft.com/office/powerpoint/2010/main" xmlns="" val="2412041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DA33BB5-81D6-4D46-A165-2494E16CE374}" type="slidenum">
              <a:rPr lang="it-IT"/>
              <a:pPr>
                <a:defRPr/>
              </a:pPr>
              <a:t>‹N›</a:t>
            </a:fld>
            <a:endParaRPr lang="it-IT"/>
          </a:p>
        </p:txBody>
      </p:sp>
    </p:spTree>
    <p:extLst>
      <p:ext uri="{BB962C8B-B14F-4D97-AF65-F5344CB8AC3E}">
        <p14:creationId xmlns:p14="http://schemas.microsoft.com/office/powerpoint/2010/main" xmlns="" val="1484320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651A3C6-BBD7-432D-AF7F-330327371943}" type="slidenum">
              <a:rPr lang="it-IT"/>
              <a:pPr>
                <a:defRPr/>
              </a:pPr>
              <a:t>‹N›</a:t>
            </a:fld>
            <a:endParaRPr lang="it-IT"/>
          </a:p>
        </p:txBody>
      </p:sp>
    </p:spTree>
    <p:extLst>
      <p:ext uri="{BB962C8B-B14F-4D97-AF65-F5344CB8AC3E}">
        <p14:creationId xmlns:p14="http://schemas.microsoft.com/office/powerpoint/2010/main" xmlns="" val="3793971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43C2EF3-E1F0-4BFA-8A81-B6B6CCCA5288}" type="slidenum">
              <a:rPr lang="it-IT"/>
              <a:pPr>
                <a:defRPr/>
              </a:pPr>
              <a:t>‹N›</a:t>
            </a:fld>
            <a:endParaRPr lang="it-IT"/>
          </a:p>
        </p:txBody>
      </p:sp>
    </p:spTree>
    <p:extLst>
      <p:ext uri="{BB962C8B-B14F-4D97-AF65-F5344CB8AC3E}">
        <p14:creationId xmlns:p14="http://schemas.microsoft.com/office/powerpoint/2010/main" xmlns="" val="4245825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4C94E66B-0CC6-49D8-8F17-1425B0A586C6}" type="slidenum">
              <a:rPr lang="it-IT"/>
              <a:pPr>
                <a:defRPr/>
              </a:pPr>
              <a:t>‹N›</a:t>
            </a:fld>
            <a:endParaRPr lang="it-IT"/>
          </a:p>
        </p:txBody>
      </p:sp>
    </p:spTree>
    <p:extLst>
      <p:ext uri="{BB962C8B-B14F-4D97-AF65-F5344CB8AC3E}">
        <p14:creationId xmlns:p14="http://schemas.microsoft.com/office/powerpoint/2010/main" xmlns="" val="1855831606"/>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9C99E675-8A57-491C-BFEB-3B865DC34B41}" type="slidenum">
              <a:rPr lang="it-IT"/>
              <a:pPr>
                <a:defRPr/>
              </a:pPr>
              <a:t>‹N›</a:t>
            </a:fld>
            <a:endParaRPr lang="it-IT"/>
          </a:p>
        </p:txBody>
      </p:sp>
    </p:spTree>
    <p:extLst>
      <p:ext uri="{BB962C8B-B14F-4D97-AF65-F5344CB8AC3E}">
        <p14:creationId xmlns:p14="http://schemas.microsoft.com/office/powerpoint/2010/main" xmlns="" val="2910733632"/>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19389C65-0168-4563-A7FD-2CCFC221AB5F}" type="slidenum">
              <a:rPr lang="it-IT"/>
              <a:pPr>
                <a:defRPr/>
              </a:pPr>
              <a:t>‹N›</a:t>
            </a:fld>
            <a:endParaRPr lang="it-IT"/>
          </a:p>
        </p:txBody>
      </p:sp>
    </p:spTree>
    <p:extLst>
      <p:ext uri="{BB962C8B-B14F-4D97-AF65-F5344CB8AC3E}">
        <p14:creationId xmlns:p14="http://schemas.microsoft.com/office/powerpoint/2010/main" xmlns="" val="236478565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A6C4394-E67C-4A21-9033-48CF43079E78}" type="datetime1">
              <a:rPr lang="it-IT"/>
              <a:pPr>
                <a:defRPr/>
              </a:pPr>
              <a:t>16/04/2013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CEBCD5E-F7FA-420D-8D00-47DB5FCD94BF}" type="slidenum">
              <a:rPr lang="it-IT"/>
              <a:pPr>
                <a:defRPr/>
              </a:pPr>
              <a:t>‹N›</a:t>
            </a:fld>
            <a:endParaRPr lang="it-IT"/>
          </a:p>
        </p:txBody>
      </p:sp>
    </p:spTree>
    <p:extLst>
      <p:ext uri="{BB962C8B-B14F-4D97-AF65-F5344CB8AC3E}">
        <p14:creationId xmlns:p14="http://schemas.microsoft.com/office/powerpoint/2010/main" xmlns="" val="3426017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C8E5D133-40F1-4F2D-8F54-7AAFF7D0B4AE}" type="slidenum">
              <a:rPr lang="it-IT"/>
              <a:pPr>
                <a:defRPr/>
              </a:pPr>
              <a:t>‹N›</a:t>
            </a:fld>
            <a:endParaRPr lang="it-IT"/>
          </a:p>
        </p:txBody>
      </p:sp>
    </p:spTree>
    <p:extLst>
      <p:ext uri="{BB962C8B-B14F-4D97-AF65-F5344CB8AC3E}">
        <p14:creationId xmlns:p14="http://schemas.microsoft.com/office/powerpoint/2010/main" xmlns="" val="608716710"/>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943CE9D5-0867-4D88-B668-B349EB2A3BAF}" type="slidenum">
              <a:rPr lang="it-IT"/>
              <a:pPr>
                <a:defRPr/>
              </a:pPr>
              <a:t>‹N›</a:t>
            </a:fld>
            <a:endParaRPr lang="it-IT"/>
          </a:p>
        </p:txBody>
      </p:sp>
    </p:spTree>
    <p:extLst>
      <p:ext uri="{BB962C8B-B14F-4D97-AF65-F5344CB8AC3E}">
        <p14:creationId xmlns:p14="http://schemas.microsoft.com/office/powerpoint/2010/main" xmlns="" val="755615655"/>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72A1DE97-92ED-4D40-8C46-95EBFF32E8FC}" type="slidenum">
              <a:rPr lang="it-IT"/>
              <a:pPr>
                <a:defRPr/>
              </a:pPr>
              <a:t>‹N›</a:t>
            </a:fld>
            <a:endParaRPr lang="it-IT"/>
          </a:p>
        </p:txBody>
      </p:sp>
    </p:spTree>
    <p:extLst>
      <p:ext uri="{BB962C8B-B14F-4D97-AF65-F5344CB8AC3E}">
        <p14:creationId xmlns:p14="http://schemas.microsoft.com/office/powerpoint/2010/main" xmlns="" val="1999176804"/>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92B339D3-E770-4D1A-8D62-0857B9383B73}" type="slidenum">
              <a:rPr lang="it-IT"/>
              <a:pPr>
                <a:defRPr/>
              </a:pPr>
              <a:t>‹N›</a:t>
            </a:fld>
            <a:endParaRPr lang="it-IT"/>
          </a:p>
        </p:txBody>
      </p:sp>
    </p:spTree>
    <p:extLst>
      <p:ext uri="{BB962C8B-B14F-4D97-AF65-F5344CB8AC3E}">
        <p14:creationId xmlns:p14="http://schemas.microsoft.com/office/powerpoint/2010/main" xmlns="" val="2099659700"/>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59688DCC-C675-496F-8E72-C79D90E8156B}" type="slidenum">
              <a:rPr lang="it-IT"/>
              <a:pPr>
                <a:defRPr/>
              </a:pPr>
              <a:t>‹N›</a:t>
            </a:fld>
            <a:endParaRPr lang="it-IT"/>
          </a:p>
        </p:txBody>
      </p:sp>
    </p:spTree>
    <p:extLst>
      <p:ext uri="{BB962C8B-B14F-4D97-AF65-F5344CB8AC3E}">
        <p14:creationId xmlns:p14="http://schemas.microsoft.com/office/powerpoint/2010/main" xmlns="" val="2619491138"/>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7C13759E-051D-45FF-98AE-6152F1B7F59C}" type="slidenum">
              <a:rPr lang="it-IT"/>
              <a:pPr>
                <a:defRPr/>
              </a:pPr>
              <a:t>‹N›</a:t>
            </a:fld>
            <a:endParaRPr lang="it-IT"/>
          </a:p>
        </p:txBody>
      </p:sp>
    </p:spTree>
    <p:extLst>
      <p:ext uri="{BB962C8B-B14F-4D97-AF65-F5344CB8AC3E}">
        <p14:creationId xmlns:p14="http://schemas.microsoft.com/office/powerpoint/2010/main" xmlns="" val="1054277381"/>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8E4B0F81-3822-44B1-9858-861011161F64}" type="slidenum">
              <a:rPr lang="it-IT"/>
              <a:pPr>
                <a:defRPr/>
              </a:pPr>
              <a:t>‹N›</a:t>
            </a:fld>
            <a:endParaRPr lang="it-IT"/>
          </a:p>
        </p:txBody>
      </p:sp>
    </p:spTree>
    <p:extLst>
      <p:ext uri="{BB962C8B-B14F-4D97-AF65-F5344CB8AC3E}">
        <p14:creationId xmlns:p14="http://schemas.microsoft.com/office/powerpoint/2010/main" xmlns="" val="1192366633"/>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4E8BACBE-A63F-40F4-8DF4-D7F2123ABA7F}" type="slidenum">
              <a:rPr lang="it-IT"/>
              <a:pPr>
                <a:defRPr/>
              </a:pPr>
              <a:t>‹N›</a:t>
            </a:fld>
            <a:endParaRPr lang="it-IT"/>
          </a:p>
        </p:txBody>
      </p:sp>
    </p:spTree>
    <p:extLst>
      <p:ext uri="{BB962C8B-B14F-4D97-AF65-F5344CB8AC3E}">
        <p14:creationId xmlns:p14="http://schemas.microsoft.com/office/powerpoint/2010/main" xmlns="" val="2323472368"/>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986D27C3-5123-4B6C-B752-D0F4DD6845D4}" type="slidenum">
              <a:rPr lang="it-IT"/>
              <a:pPr>
                <a:defRPr/>
              </a:pPr>
              <a:t>‹N›</a:t>
            </a:fld>
            <a:endParaRPr lang="it-IT"/>
          </a:p>
        </p:txBody>
      </p:sp>
    </p:spTree>
    <p:extLst>
      <p:ext uri="{BB962C8B-B14F-4D97-AF65-F5344CB8AC3E}">
        <p14:creationId xmlns:p14="http://schemas.microsoft.com/office/powerpoint/2010/main" xmlns="" val="1829589155"/>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8EC9D164-85FB-4184-9B61-496B011ED545}" type="slidenum">
              <a:rPr lang="it-IT"/>
              <a:pPr>
                <a:defRPr/>
              </a:pPr>
              <a:t>‹N›</a:t>
            </a:fld>
            <a:endParaRPr lang="it-IT"/>
          </a:p>
        </p:txBody>
      </p:sp>
    </p:spTree>
    <p:extLst>
      <p:ext uri="{BB962C8B-B14F-4D97-AF65-F5344CB8AC3E}">
        <p14:creationId xmlns:p14="http://schemas.microsoft.com/office/powerpoint/2010/main" xmlns="" val="268666281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2D97A094-74B9-4E55-B9CE-359B857BDFED}" type="datetime1">
              <a:rPr lang="it-IT"/>
              <a:pPr>
                <a:defRPr/>
              </a:pPr>
              <a:t>16/04/2013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34D09B9-27F9-439F-A23E-962CD6569B6F}" type="slidenum">
              <a:rPr lang="it-IT"/>
              <a:pPr>
                <a:defRPr/>
              </a:pPr>
              <a:t>‹N›</a:t>
            </a:fld>
            <a:endParaRPr lang="it-IT"/>
          </a:p>
        </p:txBody>
      </p:sp>
    </p:spTree>
    <p:extLst>
      <p:ext uri="{BB962C8B-B14F-4D97-AF65-F5344CB8AC3E}">
        <p14:creationId xmlns:p14="http://schemas.microsoft.com/office/powerpoint/2010/main" xmlns="" val="377246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516297FA-4275-4B6F-A4B0-A36CED41A50A}" type="slidenum">
              <a:rPr lang="it-IT"/>
              <a:pPr>
                <a:defRPr/>
              </a:pPr>
              <a:t>‹N›</a:t>
            </a:fld>
            <a:endParaRPr lang="it-IT"/>
          </a:p>
        </p:txBody>
      </p:sp>
    </p:spTree>
    <p:extLst>
      <p:ext uri="{BB962C8B-B14F-4D97-AF65-F5344CB8AC3E}">
        <p14:creationId xmlns:p14="http://schemas.microsoft.com/office/powerpoint/2010/main" xmlns="" val="1134451052"/>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FCDB7D78-C052-4A48-A05E-D4435D986429}" type="slidenum">
              <a:rPr lang="it-IT"/>
              <a:pPr>
                <a:defRPr/>
              </a:pPr>
              <a:t>‹N›</a:t>
            </a:fld>
            <a:endParaRPr lang="it-IT"/>
          </a:p>
        </p:txBody>
      </p:sp>
    </p:spTree>
    <p:extLst>
      <p:ext uri="{BB962C8B-B14F-4D97-AF65-F5344CB8AC3E}">
        <p14:creationId xmlns:p14="http://schemas.microsoft.com/office/powerpoint/2010/main" xmlns="" val="1389283423"/>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B1055C41-3385-4420-9D8D-8E989B5903E9}" type="slidenum">
              <a:rPr lang="it-IT"/>
              <a:pPr>
                <a:defRPr/>
              </a:pPr>
              <a:t>‹N›</a:t>
            </a:fld>
            <a:endParaRPr lang="it-IT"/>
          </a:p>
        </p:txBody>
      </p:sp>
    </p:spTree>
    <p:extLst>
      <p:ext uri="{BB962C8B-B14F-4D97-AF65-F5344CB8AC3E}">
        <p14:creationId xmlns:p14="http://schemas.microsoft.com/office/powerpoint/2010/main" xmlns="" val="489426784"/>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C18EB07E-67E1-4529-B8A9-97934C6AC413}" type="slidenum">
              <a:rPr lang="it-IT"/>
              <a:pPr>
                <a:defRPr/>
              </a:pPr>
              <a:t>‹N›</a:t>
            </a:fld>
            <a:endParaRPr lang="it-IT"/>
          </a:p>
        </p:txBody>
      </p:sp>
    </p:spTree>
    <p:extLst>
      <p:ext uri="{BB962C8B-B14F-4D97-AF65-F5344CB8AC3E}">
        <p14:creationId xmlns:p14="http://schemas.microsoft.com/office/powerpoint/2010/main" xmlns="" val="4120242896"/>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9840521A-0675-47DD-AE7D-3EA0733F9BD6}" type="slidenum">
              <a:rPr lang="it-IT"/>
              <a:pPr>
                <a:defRPr/>
              </a:pPr>
              <a:t>‹N›</a:t>
            </a:fld>
            <a:endParaRPr lang="it-IT"/>
          </a:p>
        </p:txBody>
      </p:sp>
    </p:spTree>
    <p:extLst>
      <p:ext uri="{BB962C8B-B14F-4D97-AF65-F5344CB8AC3E}">
        <p14:creationId xmlns:p14="http://schemas.microsoft.com/office/powerpoint/2010/main" xmlns="" val="2280700030"/>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FA23482A-5CE2-40CB-85DF-DE6D94943DD5}" type="slidenum">
              <a:rPr lang="it-IT"/>
              <a:pPr>
                <a:defRPr/>
              </a:pPr>
              <a:t>‹N›</a:t>
            </a:fld>
            <a:endParaRPr lang="it-IT"/>
          </a:p>
        </p:txBody>
      </p:sp>
    </p:spTree>
    <p:extLst>
      <p:ext uri="{BB962C8B-B14F-4D97-AF65-F5344CB8AC3E}">
        <p14:creationId xmlns:p14="http://schemas.microsoft.com/office/powerpoint/2010/main" xmlns="" val="3467680728"/>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6A3E17D0-ADF4-4151-A1E1-3DC9C16095FB}" type="slidenum">
              <a:rPr lang="it-IT"/>
              <a:pPr>
                <a:defRPr/>
              </a:pPr>
              <a:t>‹N›</a:t>
            </a:fld>
            <a:endParaRPr lang="it-IT"/>
          </a:p>
        </p:txBody>
      </p:sp>
    </p:spTree>
    <p:extLst>
      <p:ext uri="{BB962C8B-B14F-4D97-AF65-F5344CB8AC3E}">
        <p14:creationId xmlns:p14="http://schemas.microsoft.com/office/powerpoint/2010/main" xmlns="" val="4258538165"/>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AB077930-318C-4D28-A671-4889F445B692}" type="slidenum">
              <a:rPr lang="it-IT"/>
              <a:pPr>
                <a:defRPr/>
              </a:pPr>
              <a:t>‹N›</a:t>
            </a:fld>
            <a:endParaRPr lang="it-IT"/>
          </a:p>
        </p:txBody>
      </p:sp>
    </p:spTree>
    <p:extLst>
      <p:ext uri="{BB962C8B-B14F-4D97-AF65-F5344CB8AC3E}">
        <p14:creationId xmlns:p14="http://schemas.microsoft.com/office/powerpoint/2010/main" xmlns="" val="1079623437"/>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76CFECFD-7E3E-4DBA-B189-72EB75A9411F}" type="slidenum">
              <a:rPr lang="it-IT"/>
              <a:pPr>
                <a:defRPr/>
              </a:pPr>
              <a:t>‹N›</a:t>
            </a:fld>
            <a:endParaRPr lang="it-IT"/>
          </a:p>
        </p:txBody>
      </p:sp>
    </p:spTree>
    <p:extLst>
      <p:ext uri="{BB962C8B-B14F-4D97-AF65-F5344CB8AC3E}">
        <p14:creationId xmlns:p14="http://schemas.microsoft.com/office/powerpoint/2010/main" xmlns="" val="771268911"/>
      </p:ext>
    </p:extLst>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11C4CE5C-D42A-4002-9E76-39D344D04D94}" type="slidenum">
              <a:rPr lang="it-IT"/>
              <a:pPr>
                <a:defRPr/>
              </a:pPr>
              <a:t>‹N›</a:t>
            </a:fld>
            <a:endParaRPr lang="it-IT"/>
          </a:p>
        </p:txBody>
      </p:sp>
    </p:spTree>
    <p:extLst>
      <p:ext uri="{BB962C8B-B14F-4D97-AF65-F5344CB8AC3E}">
        <p14:creationId xmlns:p14="http://schemas.microsoft.com/office/powerpoint/2010/main" xmlns="" val="3432908394"/>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8EA123C-01A4-4966-9A31-4007FD1B58B9}" type="datetime1">
              <a:rPr lang="it-IT"/>
              <a:pPr>
                <a:defRPr/>
              </a:pPr>
              <a:t>16/04/2013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DA49886-34A7-4B8E-B071-727C8B0B5E71}" type="slidenum">
              <a:rPr lang="it-IT"/>
              <a:pPr>
                <a:defRPr/>
              </a:pPr>
              <a:t>‹N›</a:t>
            </a:fld>
            <a:endParaRPr lang="it-IT"/>
          </a:p>
        </p:txBody>
      </p:sp>
    </p:spTree>
    <p:extLst>
      <p:ext uri="{BB962C8B-B14F-4D97-AF65-F5344CB8AC3E}">
        <p14:creationId xmlns:p14="http://schemas.microsoft.com/office/powerpoint/2010/main" xmlns="" val="875800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E6AF7E5A-CDA5-4FBC-9AFD-3F91E170E785}" type="slidenum">
              <a:rPr lang="it-IT"/>
              <a:pPr>
                <a:defRPr/>
              </a:pPr>
              <a:t>‹N›</a:t>
            </a:fld>
            <a:endParaRPr lang="it-IT"/>
          </a:p>
        </p:txBody>
      </p:sp>
    </p:spTree>
    <p:extLst>
      <p:ext uri="{BB962C8B-B14F-4D97-AF65-F5344CB8AC3E}">
        <p14:creationId xmlns:p14="http://schemas.microsoft.com/office/powerpoint/2010/main" xmlns="" val="3780983765"/>
      </p:ext>
    </p:extLst>
  </p:cSld>
  <p:clrMapOvr>
    <a:masterClrMapping/>
  </p:clrMapOvr>
  <p:transition spd="med">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860250EC-96E8-47F5-9D36-B42A3EBC381D}" type="slidenum">
              <a:rPr lang="it-IT"/>
              <a:pPr>
                <a:defRPr/>
              </a:pPr>
              <a:t>‹N›</a:t>
            </a:fld>
            <a:endParaRPr lang="it-IT"/>
          </a:p>
        </p:txBody>
      </p:sp>
    </p:spTree>
    <p:extLst>
      <p:ext uri="{BB962C8B-B14F-4D97-AF65-F5344CB8AC3E}">
        <p14:creationId xmlns:p14="http://schemas.microsoft.com/office/powerpoint/2010/main" xmlns="" val="2450619990"/>
      </p:ext>
    </p:extLst>
  </p:cSld>
  <p:clrMapOvr>
    <a:masterClrMapping/>
  </p:clrMapOvr>
  <p:transition spd="med">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11EC4B8B-5D3B-4A19-A595-F1ACA5B405EC}" type="slidenum">
              <a:rPr lang="it-IT"/>
              <a:pPr>
                <a:defRPr/>
              </a:pPr>
              <a:t>‹N›</a:t>
            </a:fld>
            <a:endParaRPr lang="it-IT"/>
          </a:p>
        </p:txBody>
      </p:sp>
    </p:spTree>
    <p:extLst>
      <p:ext uri="{BB962C8B-B14F-4D97-AF65-F5344CB8AC3E}">
        <p14:creationId xmlns:p14="http://schemas.microsoft.com/office/powerpoint/2010/main" xmlns="" val="1213207669"/>
      </p:ext>
    </p:extLst>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0A3503C1-74D6-49BD-8016-FFE75E2DDA81}" type="slidenum">
              <a:rPr lang="it-IT"/>
              <a:pPr>
                <a:defRPr/>
              </a:pPr>
              <a:t>‹N›</a:t>
            </a:fld>
            <a:endParaRPr lang="it-IT"/>
          </a:p>
        </p:txBody>
      </p:sp>
    </p:spTree>
    <p:extLst>
      <p:ext uri="{BB962C8B-B14F-4D97-AF65-F5344CB8AC3E}">
        <p14:creationId xmlns:p14="http://schemas.microsoft.com/office/powerpoint/2010/main" xmlns="" val="214609946"/>
      </p:ext>
    </p:extLst>
  </p:cSld>
  <p:clrMapOvr>
    <a:masterClrMapping/>
  </p:clrMapOvr>
  <p:transition spd="med">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EE1E54DC-8A34-4B0A-AA25-69116D630CCD}" type="slidenum">
              <a:rPr lang="it-IT"/>
              <a:pPr>
                <a:defRPr/>
              </a:pPr>
              <a:t>‹N›</a:t>
            </a:fld>
            <a:endParaRPr lang="it-IT"/>
          </a:p>
        </p:txBody>
      </p:sp>
    </p:spTree>
    <p:extLst>
      <p:ext uri="{BB962C8B-B14F-4D97-AF65-F5344CB8AC3E}">
        <p14:creationId xmlns:p14="http://schemas.microsoft.com/office/powerpoint/2010/main" xmlns="" val="3012274296"/>
      </p:ext>
    </p:extLst>
  </p:cSld>
  <p:clrMapOvr>
    <a:masterClrMapping/>
  </p:clrMapOvr>
  <p:transition spd="med">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A269125C-C79D-43AB-89C0-D6E4A3399AFE}" type="slidenum">
              <a:rPr lang="it-IT"/>
              <a:pPr>
                <a:defRPr/>
              </a:pPr>
              <a:t>‹N›</a:t>
            </a:fld>
            <a:endParaRPr lang="it-IT"/>
          </a:p>
        </p:txBody>
      </p:sp>
    </p:spTree>
    <p:extLst>
      <p:ext uri="{BB962C8B-B14F-4D97-AF65-F5344CB8AC3E}">
        <p14:creationId xmlns:p14="http://schemas.microsoft.com/office/powerpoint/2010/main" xmlns="" val="1155377201"/>
      </p:ext>
    </p:extLst>
  </p:cSld>
  <p:clrMapOvr>
    <a:masterClrMapping/>
  </p:clrMapOvr>
  <p:transition spd="med">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4A6EAE6B-53BE-4DD2-87ED-2A89B24ECF85}" type="slidenum">
              <a:rPr lang="it-IT"/>
              <a:pPr>
                <a:defRPr/>
              </a:pPr>
              <a:t>‹N›</a:t>
            </a:fld>
            <a:endParaRPr lang="it-IT"/>
          </a:p>
        </p:txBody>
      </p:sp>
    </p:spTree>
    <p:extLst>
      <p:ext uri="{BB962C8B-B14F-4D97-AF65-F5344CB8AC3E}">
        <p14:creationId xmlns:p14="http://schemas.microsoft.com/office/powerpoint/2010/main" xmlns="" val="1470305113"/>
      </p:ext>
    </p:extLst>
  </p:cSld>
  <p:clrMapOvr>
    <a:masterClrMapping/>
  </p:clrMapOvr>
  <p:transition spd="med">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A3A0B702-D800-4FE4-AB9B-EDE5CB1C60B0}" type="slidenum">
              <a:rPr lang="it-IT"/>
              <a:pPr>
                <a:defRPr/>
              </a:pPr>
              <a:t>‹N›</a:t>
            </a:fld>
            <a:endParaRPr lang="it-IT"/>
          </a:p>
        </p:txBody>
      </p:sp>
    </p:spTree>
    <p:extLst>
      <p:ext uri="{BB962C8B-B14F-4D97-AF65-F5344CB8AC3E}">
        <p14:creationId xmlns:p14="http://schemas.microsoft.com/office/powerpoint/2010/main" xmlns="" val="991124420"/>
      </p:ext>
    </p:extLst>
  </p:cSld>
  <p:clrMapOvr>
    <a:masterClrMapping/>
  </p:clrMapOvr>
  <p:transition spd="med">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672DDD8B-3EF9-44AA-8393-A9D5B855A20F}" type="slidenum">
              <a:rPr lang="it-IT"/>
              <a:pPr>
                <a:defRPr/>
              </a:pPr>
              <a:t>‹N›</a:t>
            </a:fld>
            <a:endParaRPr lang="it-IT"/>
          </a:p>
        </p:txBody>
      </p:sp>
    </p:spTree>
    <p:extLst>
      <p:ext uri="{BB962C8B-B14F-4D97-AF65-F5344CB8AC3E}">
        <p14:creationId xmlns:p14="http://schemas.microsoft.com/office/powerpoint/2010/main" xmlns="" val="4083616504"/>
      </p:ext>
    </p:extLst>
  </p:cSld>
  <p:clrMapOvr>
    <a:masterClrMapping/>
  </p:clrMapOvr>
  <p:transition spd="med">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mn-lt"/>
                <a:ea typeface="ＭＳ Ｐゴシック" charset="-128"/>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mn-lt"/>
                <a:ea typeface="ＭＳ Ｐゴシック" charset="-128"/>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mn-lt"/>
                <a:ea typeface="ＭＳ Ｐゴシック" charset="-128"/>
              </a:defRPr>
            </a:lvl1pPr>
          </a:lstStyle>
          <a:p>
            <a:pPr>
              <a:defRPr/>
            </a:pPr>
            <a:fld id="{C662941B-2A5B-444A-8043-09D984BA9839}" type="slidenum">
              <a:rPr lang="it-IT"/>
              <a:pPr>
                <a:defRPr/>
              </a:pPr>
              <a:t>‹N›</a:t>
            </a:fld>
            <a:endParaRPr lang="it-IT"/>
          </a:p>
        </p:txBody>
      </p:sp>
    </p:spTree>
    <p:extLst>
      <p:ext uri="{BB962C8B-B14F-4D97-AF65-F5344CB8AC3E}">
        <p14:creationId xmlns:p14="http://schemas.microsoft.com/office/powerpoint/2010/main" xmlns="" val="149278382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BD892F66-8E6E-43D2-B46B-3A7682D18071}"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E26D55B-C0A1-403F-B80D-FA5F4540D8A0}" type="slidenum">
              <a:rPr lang="it-IT"/>
              <a:pPr>
                <a:defRPr/>
              </a:pPr>
              <a:t>‹N›</a:t>
            </a:fld>
            <a:endParaRPr lang="it-IT"/>
          </a:p>
        </p:txBody>
      </p:sp>
    </p:spTree>
    <p:extLst>
      <p:ext uri="{BB962C8B-B14F-4D97-AF65-F5344CB8AC3E}">
        <p14:creationId xmlns:p14="http://schemas.microsoft.com/office/powerpoint/2010/main" xmlns="" val="2808462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8B074E42-58F6-412C-83C6-9BA70A1560FD}" type="slidenum">
              <a:rPr lang="it-IT"/>
              <a:pPr>
                <a:defRPr/>
              </a:pPr>
              <a:t>‹N›</a:t>
            </a:fld>
            <a:endParaRPr lang="it-IT"/>
          </a:p>
        </p:txBody>
      </p:sp>
    </p:spTree>
    <p:extLst>
      <p:ext uri="{BB962C8B-B14F-4D97-AF65-F5344CB8AC3E}">
        <p14:creationId xmlns:p14="http://schemas.microsoft.com/office/powerpoint/2010/main" xmlns="" val="4292985"/>
      </p:ext>
    </p:extLst>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0B840027-2BF5-45F1-8B70-4B12B2826CFD}" type="slidenum">
              <a:rPr lang="it-IT"/>
              <a:pPr>
                <a:defRPr/>
              </a:pPr>
              <a:t>‹N›</a:t>
            </a:fld>
            <a:endParaRPr lang="it-IT"/>
          </a:p>
        </p:txBody>
      </p:sp>
    </p:spTree>
    <p:extLst>
      <p:ext uri="{BB962C8B-B14F-4D97-AF65-F5344CB8AC3E}">
        <p14:creationId xmlns:p14="http://schemas.microsoft.com/office/powerpoint/2010/main" xmlns="" val="700980978"/>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D77C97D0-E03B-47BA-A993-D196BCD322A3}" type="slidenum">
              <a:rPr lang="it-IT"/>
              <a:pPr>
                <a:defRPr/>
              </a:pPr>
              <a:t>‹N›</a:t>
            </a:fld>
            <a:endParaRPr lang="it-IT"/>
          </a:p>
        </p:txBody>
      </p:sp>
    </p:spTree>
    <p:extLst>
      <p:ext uri="{BB962C8B-B14F-4D97-AF65-F5344CB8AC3E}">
        <p14:creationId xmlns:p14="http://schemas.microsoft.com/office/powerpoint/2010/main" xmlns="" val="2367535798"/>
      </p:ext>
    </p:extLst>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4DE0BDF0-412F-4D2F-A2E4-552BF769C536}" type="slidenum">
              <a:rPr lang="it-IT"/>
              <a:pPr>
                <a:defRPr/>
              </a:pPr>
              <a:t>‹N›</a:t>
            </a:fld>
            <a:endParaRPr lang="it-IT"/>
          </a:p>
        </p:txBody>
      </p:sp>
    </p:spTree>
    <p:extLst>
      <p:ext uri="{BB962C8B-B14F-4D97-AF65-F5344CB8AC3E}">
        <p14:creationId xmlns:p14="http://schemas.microsoft.com/office/powerpoint/2010/main" xmlns="" val="2660452502"/>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6857CBF9-D972-41D7-9CBE-EABA5D6E8643}" type="slidenum">
              <a:rPr lang="it-IT"/>
              <a:pPr>
                <a:defRPr/>
              </a:pPr>
              <a:t>‹N›</a:t>
            </a:fld>
            <a:endParaRPr lang="it-IT"/>
          </a:p>
        </p:txBody>
      </p:sp>
    </p:spTree>
    <p:extLst>
      <p:ext uri="{BB962C8B-B14F-4D97-AF65-F5344CB8AC3E}">
        <p14:creationId xmlns:p14="http://schemas.microsoft.com/office/powerpoint/2010/main" xmlns="" val="4024047615"/>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15090E27-29CD-4005-ADAA-9C376BC0E500}" type="slidenum">
              <a:rPr lang="it-IT"/>
              <a:pPr>
                <a:defRPr/>
              </a:pPr>
              <a:t>‹N›</a:t>
            </a:fld>
            <a:endParaRPr lang="it-IT"/>
          </a:p>
        </p:txBody>
      </p:sp>
    </p:spTree>
    <p:extLst>
      <p:ext uri="{BB962C8B-B14F-4D97-AF65-F5344CB8AC3E}">
        <p14:creationId xmlns:p14="http://schemas.microsoft.com/office/powerpoint/2010/main" xmlns="" val="1874455550"/>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D1B3FCAD-DF79-40C8-ACBD-870C64929C99}" type="slidenum">
              <a:rPr lang="it-IT"/>
              <a:pPr>
                <a:defRPr/>
              </a:pPr>
              <a:t>‹N›</a:t>
            </a:fld>
            <a:endParaRPr lang="it-IT"/>
          </a:p>
        </p:txBody>
      </p:sp>
    </p:spTree>
    <p:extLst>
      <p:ext uri="{BB962C8B-B14F-4D97-AF65-F5344CB8AC3E}">
        <p14:creationId xmlns:p14="http://schemas.microsoft.com/office/powerpoint/2010/main" xmlns="" val="3654537675"/>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4DC52C6E-0061-4D12-B79C-88B0BCF98104}" type="slidenum">
              <a:rPr lang="it-IT"/>
              <a:pPr>
                <a:defRPr/>
              </a:pPr>
              <a:t>‹N›</a:t>
            </a:fld>
            <a:endParaRPr lang="it-IT"/>
          </a:p>
        </p:txBody>
      </p:sp>
    </p:spTree>
    <p:extLst>
      <p:ext uri="{BB962C8B-B14F-4D97-AF65-F5344CB8AC3E}">
        <p14:creationId xmlns:p14="http://schemas.microsoft.com/office/powerpoint/2010/main" xmlns="" val="3225307369"/>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8C35BAAA-5FF4-4EFF-86C6-BC41FF97E086}" type="slidenum">
              <a:rPr lang="it-IT"/>
              <a:pPr>
                <a:defRPr/>
              </a:pPr>
              <a:t>‹N›</a:t>
            </a:fld>
            <a:endParaRPr lang="it-IT"/>
          </a:p>
        </p:txBody>
      </p:sp>
    </p:spTree>
    <p:extLst>
      <p:ext uri="{BB962C8B-B14F-4D97-AF65-F5344CB8AC3E}">
        <p14:creationId xmlns:p14="http://schemas.microsoft.com/office/powerpoint/2010/main" xmlns="" val="2700542935"/>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2EC3B729-B1EE-4D41-8A4A-B6DC5DBCE247}" type="slidenum">
              <a:rPr lang="it-IT"/>
              <a:pPr>
                <a:defRPr/>
              </a:pPr>
              <a:t>‹N›</a:t>
            </a:fld>
            <a:endParaRPr lang="it-IT"/>
          </a:p>
        </p:txBody>
      </p:sp>
    </p:spTree>
    <p:extLst>
      <p:ext uri="{BB962C8B-B14F-4D97-AF65-F5344CB8AC3E}">
        <p14:creationId xmlns:p14="http://schemas.microsoft.com/office/powerpoint/2010/main" xmlns="" val="383317124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6F0EEA38-056F-411B-B9C7-C065BC682CD7}" type="datetime1">
              <a:rPr lang="it-IT"/>
              <a:pPr>
                <a:defRPr/>
              </a:pPr>
              <a:t>16/04/2013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13F0CBF-C767-40EC-B2D0-C0F7ED692FE0}" type="slidenum">
              <a:rPr lang="it-IT"/>
              <a:pPr>
                <a:defRPr/>
              </a:pPr>
              <a:t>‹N›</a:t>
            </a:fld>
            <a:endParaRPr lang="it-IT"/>
          </a:p>
        </p:txBody>
      </p:sp>
    </p:spTree>
    <p:extLst>
      <p:ext uri="{BB962C8B-B14F-4D97-AF65-F5344CB8AC3E}">
        <p14:creationId xmlns:p14="http://schemas.microsoft.com/office/powerpoint/2010/main" xmlns="" val="199969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Arial" charset="0"/>
                <a:ea typeface="ＭＳ Ｐゴシック" charset="-128"/>
              </a:defRPr>
            </a:lvl1pPr>
          </a:lstStyle>
          <a:p>
            <a:pPr>
              <a:defRPr/>
            </a:pPr>
            <a:fld id="{088F8726-B863-4B7E-A6EC-0AEE6ED9F7CE}" type="slidenum">
              <a:rPr lang="it-IT"/>
              <a:pPr>
                <a:defRPr/>
              </a:pPr>
              <a:t>‹N›</a:t>
            </a:fld>
            <a:endParaRPr lang="it-IT"/>
          </a:p>
        </p:txBody>
      </p:sp>
    </p:spTree>
    <p:extLst>
      <p:ext uri="{BB962C8B-B14F-4D97-AF65-F5344CB8AC3E}">
        <p14:creationId xmlns:p14="http://schemas.microsoft.com/office/powerpoint/2010/main" xmlns="" val="3476074326"/>
      </p:ext>
    </p:extLst>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7B36CE0A-8A9E-450D-8F51-DCB39A49658C}" type="slidenum">
              <a:rPr lang="it-IT"/>
              <a:pPr>
                <a:defRPr/>
              </a:pPr>
              <a:t>‹N›</a:t>
            </a:fld>
            <a:endParaRPr lang="it-IT"/>
          </a:p>
        </p:txBody>
      </p:sp>
    </p:spTree>
    <p:extLst>
      <p:ext uri="{BB962C8B-B14F-4D97-AF65-F5344CB8AC3E}">
        <p14:creationId xmlns:p14="http://schemas.microsoft.com/office/powerpoint/2010/main" xmlns="" val="1504543346"/>
      </p:ext>
    </p:extLst>
  </p:cSld>
  <p:clrMapOvr>
    <a:masterClrMapping/>
  </p:clrMapOvr>
  <p:transition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CAEBA545-CE3C-4426-ABA9-1C5D89D129C6}" type="slidenum">
              <a:rPr lang="it-IT"/>
              <a:pPr>
                <a:defRPr/>
              </a:pPr>
              <a:t>‹N›</a:t>
            </a:fld>
            <a:endParaRPr lang="it-IT"/>
          </a:p>
        </p:txBody>
      </p:sp>
    </p:spTree>
    <p:extLst>
      <p:ext uri="{BB962C8B-B14F-4D97-AF65-F5344CB8AC3E}">
        <p14:creationId xmlns:p14="http://schemas.microsoft.com/office/powerpoint/2010/main" xmlns="" val="1996478798"/>
      </p:ext>
    </p:extLst>
  </p:cSld>
  <p:clrMapOvr>
    <a:masterClrMapping/>
  </p:clrMapOvr>
  <p:transition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8C72EF1D-BB6B-40DC-8D33-3150EBDD8A8F}" type="slidenum">
              <a:rPr lang="it-IT"/>
              <a:pPr>
                <a:defRPr/>
              </a:pPr>
              <a:t>‹N›</a:t>
            </a:fld>
            <a:endParaRPr lang="it-IT"/>
          </a:p>
        </p:txBody>
      </p:sp>
    </p:spTree>
    <p:extLst>
      <p:ext uri="{BB962C8B-B14F-4D97-AF65-F5344CB8AC3E}">
        <p14:creationId xmlns:p14="http://schemas.microsoft.com/office/powerpoint/2010/main" xmlns="" val="1795365388"/>
      </p:ext>
    </p:extLst>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36BD2EC0-A2B2-44C2-AE17-6B6D582EA41C}" type="slidenum">
              <a:rPr lang="it-IT"/>
              <a:pPr>
                <a:defRPr/>
              </a:pPr>
              <a:t>‹N›</a:t>
            </a:fld>
            <a:endParaRPr lang="it-IT"/>
          </a:p>
        </p:txBody>
      </p:sp>
    </p:spTree>
    <p:extLst>
      <p:ext uri="{BB962C8B-B14F-4D97-AF65-F5344CB8AC3E}">
        <p14:creationId xmlns:p14="http://schemas.microsoft.com/office/powerpoint/2010/main" xmlns="" val="2030536575"/>
      </p:ext>
    </p:extLst>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C4F7D3CC-76AC-45FF-AB9A-FCD3CFF08D47}" type="slidenum">
              <a:rPr lang="it-IT"/>
              <a:pPr>
                <a:defRPr/>
              </a:pPr>
              <a:t>‹N›</a:t>
            </a:fld>
            <a:endParaRPr lang="it-IT"/>
          </a:p>
        </p:txBody>
      </p:sp>
    </p:spTree>
    <p:extLst>
      <p:ext uri="{BB962C8B-B14F-4D97-AF65-F5344CB8AC3E}">
        <p14:creationId xmlns:p14="http://schemas.microsoft.com/office/powerpoint/2010/main" xmlns="" val="2721676309"/>
      </p:ext>
    </p:extLst>
  </p:cSld>
  <p:clrMapOvr>
    <a:masterClrMapping/>
  </p:clrMapOvr>
  <p:transition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BECEEAC1-67D0-4F7C-B2D7-65E34D83DD67}" type="slidenum">
              <a:rPr lang="it-IT"/>
              <a:pPr>
                <a:defRPr/>
              </a:pPr>
              <a:t>‹N›</a:t>
            </a:fld>
            <a:endParaRPr lang="it-IT"/>
          </a:p>
        </p:txBody>
      </p:sp>
    </p:spTree>
    <p:extLst>
      <p:ext uri="{BB962C8B-B14F-4D97-AF65-F5344CB8AC3E}">
        <p14:creationId xmlns:p14="http://schemas.microsoft.com/office/powerpoint/2010/main" xmlns="" val="2353076134"/>
      </p:ext>
    </p:extLst>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4A44187D-69B2-4E56-A6BE-E9C86311113B}" type="slidenum">
              <a:rPr lang="it-IT"/>
              <a:pPr>
                <a:defRPr/>
              </a:pPr>
              <a:t>‹N›</a:t>
            </a:fld>
            <a:endParaRPr lang="it-IT"/>
          </a:p>
        </p:txBody>
      </p:sp>
    </p:spTree>
    <p:extLst>
      <p:ext uri="{BB962C8B-B14F-4D97-AF65-F5344CB8AC3E}">
        <p14:creationId xmlns:p14="http://schemas.microsoft.com/office/powerpoint/2010/main" xmlns="" val="623553257"/>
      </p:ext>
    </p:extLst>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1AE8558A-F5E9-4F86-96C0-3E7EECFA5803}" type="slidenum">
              <a:rPr lang="it-IT"/>
              <a:pPr>
                <a:defRPr/>
              </a:pPr>
              <a:t>‹N›</a:t>
            </a:fld>
            <a:endParaRPr lang="it-IT"/>
          </a:p>
        </p:txBody>
      </p:sp>
    </p:spTree>
    <p:extLst>
      <p:ext uri="{BB962C8B-B14F-4D97-AF65-F5344CB8AC3E}">
        <p14:creationId xmlns:p14="http://schemas.microsoft.com/office/powerpoint/2010/main" xmlns="" val="4125215772"/>
      </p:ext>
    </p:extLst>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sz="quarter" idx="10"/>
          </p:nvPr>
        </p:nvSpPr>
        <p:spPr/>
        <p:txBody>
          <a:bodyPr/>
          <a:lstStyle>
            <a:lvl1pPr>
              <a:defRPr>
                <a:latin typeface="+mn-lt"/>
                <a:ea typeface="ＭＳ Ｐゴシック" charset="-128"/>
              </a:defRPr>
            </a:lvl1pPr>
          </a:lstStyle>
          <a:p>
            <a:pPr>
              <a:defRPr/>
            </a:pPr>
            <a:fld id="{D933CCFB-3388-4E3A-AFF7-2DF99E16148E}" type="slidenum">
              <a:rPr lang="it-IT"/>
              <a:pPr>
                <a:defRPr/>
              </a:pPr>
              <a:t>‹N›</a:t>
            </a:fld>
            <a:endParaRPr lang="it-IT"/>
          </a:p>
        </p:txBody>
      </p:sp>
    </p:spTree>
    <p:extLst>
      <p:ext uri="{BB962C8B-B14F-4D97-AF65-F5344CB8AC3E}">
        <p14:creationId xmlns:p14="http://schemas.microsoft.com/office/powerpoint/2010/main" xmlns="" val="415091537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3.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stile</a:t>
            </a:r>
            <a:endParaRPr lang="it-IT" smtClean="0"/>
          </a:p>
        </p:txBody>
      </p:sp>
      <p:sp>
        <p:nvSpPr>
          <p:cNvPr id="71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DEA69785-361D-4A77-8246-4F46FFC47BF5}" type="datetime1">
              <a:rPr lang="it-IT"/>
              <a:pPr>
                <a:defRPr/>
              </a:pPr>
              <a:t>16/04/2013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32E4F96D-2B33-4327-9EFF-3BEF9317B50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397" r:id="rId1"/>
    <p:sldLayoutId id="2147541398" r:id="rId2"/>
    <p:sldLayoutId id="2147541246" r:id="rId3"/>
    <p:sldLayoutId id="2147541247" r:id="rId4"/>
    <p:sldLayoutId id="2147541248" r:id="rId5"/>
    <p:sldLayoutId id="2147541249" r:id="rId6"/>
    <p:sldLayoutId id="2147541250" r:id="rId7"/>
    <p:sldLayoutId id="2147541251" r:id="rId8"/>
    <p:sldLayoutId id="2147541252" r:id="rId9"/>
    <p:sldLayoutId id="2147541253" r:id="rId10"/>
    <p:sldLayoutId id="2147541254" r:id="rId11"/>
    <p:sldLayoutId id="214754139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stile</a:t>
            </a:r>
            <a:endParaRPr lang="it-IT" smtClean="0"/>
          </a:p>
        </p:txBody>
      </p:sp>
      <p:sp>
        <p:nvSpPr>
          <p:cNvPr id="4096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D44F5084-CC67-4E44-A652-7D01F66086C0}" type="datetime1">
              <a:rPr lang="it-IT"/>
              <a:pPr>
                <a:defRPr/>
              </a:pPr>
              <a:t>16/04/2013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FD75E33E-61A8-41E1-BD33-96C005A6866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692" r:id="rId1"/>
    <p:sldLayoutId id="2147541693" r:id="rId2"/>
    <p:sldLayoutId id="2147541323" r:id="rId3"/>
    <p:sldLayoutId id="2147541324" r:id="rId4"/>
    <p:sldLayoutId id="2147541325" r:id="rId5"/>
    <p:sldLayoutId id="2147541326" r:id="rId6"/>
    <p:sldLayoutId id="2147541327" r:id="rId7"/>
    <p:sldLayoutId id="2147541328" r:id="rId8"/>
    <p:sldLayoutId id="2147541329" r:id="rId9"/>
    <p:sldLayoutId id="2147541330" r:id="rId10"/>
    <p:sldLayoutId id="2147541331" r:id="rId11"/>
    <p:sldLayoutId id="214754191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48"/>
        </a:solidFill>
        <a:effectLst/>
      </p:bgPr>
    </p:bg>
    <p:spTree>
      <p:nvGrpSpPr>
        <p:cNvPr id="1" name=""/>
        <p:cNvGrpSpPr/>
        <p:nvPr/>
      </p:nvGrpSpPr>
      <p:grpSpPr>
        <a:xfrm>
          <a:off x="0" y="0"/>
          <a:ext cx="0" cy="0"/>
          <a:chOff x="0" y="0"/>
          <a:chExt cx="0" cy="0"/>
        </a:xfrm>
      </p:grpSpPr>
      <p:sp>
        <p:nvSpPr>
          <p:cNvPr id="451586" name="Rectangle 2"/>
          <p:cNvSpPr>
            <a:spLocks noChangeArrowheads="1"/>
          </p:cNvSpPr>
          <p:nvPr/>
        </p:nvSpPr>
        <p:spPr bwMode="auto">
          <a:xfrm>
            <a:off x="0" y="3175"/>
            <a:ext cx="9144000" cy="584200"/>
          </a:xfrm>
          <a:prstGeom prst="rect">
            <a:avLst/>
          </a:prstGeom>
          <a:solidFill>
            <a:srgbClr val="FF6600"/>
          </a:solidFill>
          <a:ln w="9525" algn="ctr">
            <a:noFill/>
            <a:miter lim="800000"/>
            <a:headEnd/>
            <a:tailEnd/>
          </a:ln>
          <a:effectLst/>
        </p:spPr>
        <p:txBody>
          <a:bodyPr anchor="ctr">
            <a:spAutoFit/>
          </a:bodyPr>
          <a:lstStyle/>
          <a:p>
            <a:pPr defTabSz="914400">
              <a:defRPr/>
            </a:pPr>
            <a:endParaRPr lang="it-IT">
              <a:solidFill>
                <a:srgbClr val="000000"/>
              </a:solidFill>
              <a:latin typeface="Arial" charset="0"/>
              <a:ea typeface="ＭＳ Ｐゴシック" pitchFamily="-16" charset="-128"/>
            </a:endParaRPr>
          </a:p>
        </p:txBody>
      </p:sp>
      <p:pic>
        <p:nvPicPr>
          <p:cNvPr id="44035" name="Picture 3" descr="Distintivo IX Uff"/>
          <p:cNvPicPr>
            <a:picLocks noChangeAspect="1" noChangeArrowheads="1"/>
          </p:cNvPicPr>
          <p:nvPr/>
        </p:nvPicPr>
        <p:blipFill>
          <a:blip r:embed="rId14" cstate="print">
            <a:clrChange>
              <a:clrFrom>
                <a:srgbClr val="020A47"/>
              </a:clrFrom>
              <a:clrTo>
                <a:srgbClr val="020A47">
                  <a:alpha val="0"/>
                </a:srgbClr>
              </a:clrTo>
            </a:clrChange>
            <a:extLst>
              <a:ext uri="{28A0092B-C50C-407E-A947-70E740481C1C}">
                <a14:useLocalDpi xmlns:a14="http://schemas.microsoft.com/office/drawing/2010/main" xmlns="" val="0"/>
              </a:ext>
            </a:extLst>
          </a:blip>
          <a:srcRect/>
          <a:stretch>
            <a:fillRect/>
          </a:stretch>
        </p:blipFill>
        <p:spPr bwMode="auto">
          <a:xfrm>
            <a:off x="8510588" y="0"/>
            <a:ext cx="608012"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41344" r:id="rId1"/>
    <p:sldLayoutId id="2147541345" r:id="rId2"/>
    <p:sldLayoutId id="2147541346" r:id="rId3"/>
    <p:sldLayoutId id="2147541347" r:id="rId4"/>
    <p:sldLayoutId id="2147541348" r:id="rId5"/>
    <p:sldLayoutId id="2147541349" r:id="rId6"/>
    <p:sldLayoutId id="2147541350" r:id="rId7"/>
    <p:sldLayoutId id="2147541351" r:id="rId8"/>
    <p:sldLayoutId id="2147541352" r:id="rId9"/>
    <p:sldLayoutId id="2147541353" r:id="rId10"/>
    <p:sldLayoutId id="2147541354" r:id="rId11"/>
    <p:sldLayoutId id="21475417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48"/>
        </a:solidFill>
        <a:effectLst/>
      </p:bgPr>
    </p:bg>
    <p:spTree>
      <p:nvGrpSpPr>
        <p:cNvPr id="1" name=""/>
        <p:cNvGrpSpPr/>
        <p:nvPr/>
      </p:nvGrpSpPr>
      <p:grpSpPr>
        <a:xfrm>
          <a:off x="0" y="0"/>
          <a:ext cx="0" cy="0"/>
          <a:chOff x="0" y="0"/>
          <a:chExt cx="0" cy="0"/>
        </a:xfrm>
      </p:grpSpPr>
      <p:sp>
        <p:nvSpPr>
          <p:cNvPr id="451586" name="Rectangle 2"/>
          <p:cNvSpPr>
            <a:spLocks noChangeArrowheads="1"/>
          </p:cNvSpPr>
          <p:nvPr/>
        </p:nvSpPr>
        <p:spPr bwMode="auto">
          <a:xfrm>
            <a:off x="0" y="3175"/>
            <a:ext cx="9144000" cy="584200"/>
          </a:xfrm>
          <a:prstGeom prst="rect">
            <a:avLst/>
          </a:prstGeom>
          <a:solidFill>
            <a:srgbClr val="FF6600"/>
          </a:solidFill>
          <a:ln w="9525" algn="ctr">
            <a:noFill/>
            <a:miter lim="800000"/>
            <a:headEnd/>
            <a:tailEnd/>
          </a:ln>
          <a:effectLst/>
        </p:spPr>
        <p:txBody>
          <a:bodyPr anchor="ctr">
            <a:spAutoFit/>
          </a:bodyPr>
          <a:lstStyle/>
          <a:p>
            <a:pPr defTabSz="914400">
              <a:defRPr/>
            </a:pPr>
            <a:endParaRPr lang="it-IT">
              <a:solidFill>
                <a:srgbClr val="000000"/>
              </a:solidFill>
              <a:latin typeface="Arial" charset="0"/>
              <a:ea typeface="ＭＳ Ｐゴシック" pitchFamily="-16" charset="-128"/>
            </a:endParaRPr>
          </a:p>
        </p:txBody>
      </p:sp>
      <p:pic>
        <p:nvPicPr>
          <p:cNvPr id="45059" name="Picture 3" descr="Distintivo IX Uff"/>
          <p:cNvPicPr>
            <a:picLocks noChangeAspect="1" noChangeArrowheads="1"/>
          </p:cNvPicPr>
          <p:nvPr/>
        </p:nvPicPr>
        <p:blipFill>
          <a:blip r:embed="rId14" cstate="print">
            <a:clrChange>
              <a:clrFrom>
                <a:srgbClr val="020A47"/>
              </a:clrFrom>
              <a:clrTo>
                <a:srgbClr val="020A47">
                  <a:alpha val="0"/>
                </a:srgbClr>
              </a:clrTo>
            </a:clrChange>
            <a:extLst>
              <a:ext uri="{28A0092B-C50C-407E-A947-70E740481C1C}">
                <a14:useLocalDpi xmlns:a14="http://schemas.microsoft.com/office/drawing/2010/main" xmlns="" val="0"/>
              </a:ext>
            </a:extLst>
          </a:blip>
          <a:srcRect/>
          <a:stretch>
            <a:fillRect/>
          </a:stretch>
        </p:blipFill>
        <p:spPr bwMode="auto">
          <a:xfrm>
            <a:off x="8510588" y="0"/>
            <a:ext cx="608012"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41355" r:id="rId1"/>
    <p:sldLayoutId id="2147541356" r:id="rId2"/>
    <p:sldLayoutId id="2147541357" r:id="rId3"/>
    <p:sldLayoutId id="2147541358" r:id="rId4"/>
    <p:sldLayoutId id="2147541359" r:id="rId5"/>
    <p:sldLayoutId id="2147541360" r:id="rId6"/>
    <p:sldLayoutId id="2147541361" r:id="rId7"/>
    <p:sldLayoutId id="2147541362" r:id="rId8"/>
    <p:sldLayoutId id="2147541363" r:id="rId9"/>
    <p:sldLayoutId id="2147541364" r:id="rId10"/>
    <p:sldLayoutId id="2147541365" r:id="rId11"/>
    <p:sldLayoutId id="214754170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Immagine 9" descr="SLIDE_PPT_800x6002.jp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7" name="Immagine 8" descr="MARCHIO_DPC.eps"/>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10"/>
          <p:cNvSpPr txBox="1">
            <a:spLocks noChangeArrowheads="1"/>
          </p:cNvSpPr>
          <p:nvPr userDrawn="1"/>
        </p:nvSpPr>
        <p:spPr bwMode="auto">
          <a:xfrm>
            <a:off x="6784975" y="711200"/>
            <a:ext cx="1566863" cy="215900"/>
          </a:xfrm>
          <a:prstGeom prst="rect">
            <a:avLst/>
          </a:prstGeom>
          <a:noFill/>
          <a:ln w="9525">
            <a:noFill/>
            <a:miter lim="800000"/>
            <a:headEnd/>
            <a:tailEnd/>
          </a:ln>
        </p:spPr>
        <p:txBody>
          <a:bodyPr>
            <a:spAutoFit/>
          </a:bodyPr>
          <a:lstStyle/>
          <a:p>
            <a:pPr>
              <a:defRPr/>
            </a:pPr>
            <a:r>
              <a:rPr lang="it-IT" sz="800">
                <a:solidFill>
                  <a:srgbClr val="003A70"/>
                </a:solidFill>
                <a:latin typeface="Arial" charset="0"/>
                <a:ea typeface="ＭＳ Ｐゴシック" charset="-128"/>
                <a:cs typeface="Arial" charset="0"/>
              </a:rPr>
              <a:t>www.protezionecivile.gov.it</a:t>
            </a:r>
          </a:p>
        </p:txBody>
      </p:sp>
      <p:sp>
        <p:nvSpPr>
          <p:cNvPr id="47109"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stile</a:t>
            </a:r>
            <a:endParaRPr lang="it-IT" smtClean="0"/>
          </a:p>
        </p:txBody>
      </p:sp>
      <p:sp>
        <p:nvSpPr>
          <p:cNvPr id="47110"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10"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endParaRPr lang="it-IT"/>
          </a:p>
        </p:txBody>
      </p:sp>
      <p:sp>
        <p:nvSpPr>
          <p:cNvPr id="11"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it-IT"/>
          </a:p>
        </p:txBody>
      </p:sp>
      <p:sp>
        <p:nvSpPr>
          <p:cNvPr id="12"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602E5A47-53A6-4567-94CC-7D82B07D546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708" r:id="rId1"/>
    <p:sldLayoutId id="2147541709" r:id="rId2"/>
    <p:sldLayoutId id="2147541710" r:id="rId3"/>
    <p:sldLayoutId id="2147541711" r:id="rId4"/>
    <p:sldLayoutId id="2147541712" r:id="rId5"/>
    <p:sldLayoutId id="2147541713" r:id="rId6"/>
    <p:sldLayoutId id="2147541714" r:id="rId7"/>
    <p:sldLayoutId id="2147541715" r:id="rId8"/>
    <p:sldLayoutId id="2147541716" r:id="rId9"/>
    <p:sldLayoutId id="2147541717" r:id="rId10"/>
    <p:sldLayoutId id="2147541718"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stile</a:t>
            </a:r>
            <a:endParaRPr lang="it-IT" smtClean="0"/>
          </a:p>
        </p:txBody>
      </p:sp>
      <p:sp>
        <p:nvSpPr>
          <p:cNvPr id="4915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7B43907-2335-4995-B45A-A1E8EC64C014}" type="datetime1">
              <a:rPr lang="it-IT"/>
              <a:pPr>
                <a:defRPr/>
              </a:pPr>
              <a:t>16/04/2013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5B0FB2E-E246-442B-B44C-83F10A2AC02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731" r:id="rId1"/>
    <p:sldLayoutId id="2147541732" r:id="rId2"/>
    <p:sldLayoutId id="2147541733" r:id="rId3"/>
    <p:sldLayoutId id="2147541734" r:id="rId4"/>
    <p:sldLayoutId id="2147541735" r:id="rId5"/>
    <p:sldLayoutId id="2147541736" r:id="rId6"/>
    <p:sldLayoutId id="2147541737" r:id="rId7"/>
    <p:sldLayoutId id="2147541738" r:id="rId8"/>
    <p:sldLayoutId id="2147541739" r:id="rId9"/>
    <p:sldLayoutId id="2147541740" r:id="rId10"/>
    <p:sldLayoutId id="2147541741" r:id="rId11"/>
    <p:sldLayoutId id="2147541742" r:id="rId12"/>
    <p:sldLayoutId id="214754191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stile</a:t>
            </a:r>
            <a:endParaRPr lang="it-IT" smtClean="0"/>
          </a:p>
        </p:txBody>
      </p:sp>
      <p:sp>
        <p:nvSpPr>
          <p:cNvPr id="614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E536C377-8EF9-42A4-A620-53A8A792BC30}" type="datetime1">
              <a:rPr lang="it-IT"/>
              <a:pPr>
                <a:defRPr/>
              </a:pPr>
              <a:t>16/04/2013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5860D441-5A4F-4466-B6F8-18374B399CA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880" r:id="rId1"/>
    <p:sldLayoutId id="2147541881" r:id="rId2"/>
    <p:sldLayoutId id="2147541388" r:id="rId3"/>
    <p:sldLayoutId id="2147541389" r:id="rId4"/>
    <p:sldLayoutId id="2147541390" r:id="rId5"/>
    <p:sldLayoutId id="2147541391" r:id="rId6"/>
    <p:sldLayoutId id="2147541392" r:id="rId7"/>
    <p:sldLayoutId id="2147541393" r:id="rId8"/>
    <p:sldLayoutId id="2147541394" r:id="rId9"/>
    <p:sldLayoutId id="2147541395" r:id="rId10"/>
    <p:sldLayoutId id="2147541396" r:id="rId11"/>
    <p:sldLayoutId id="214754188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0784340"/>
      </p:ext>
    </p:extLst>
  </p:cSld>
  <p:clrMap bg1="lt1" tx1="dk1" bg2="lt2" tx2="dk2" accent1="accent1" accent2="accent2" accent3="accent3" accent4="accent4" accent5="accent5" accent6="accent6" hlink="hlink" folHlink="folHlink"/>
  <p:sldLayoutIdLst>
    <p:sldLayoutId id="2147541885" r:id="rId1"/>
    <p:sldLayoutId id="2147541886" r:id="rId2"/>
    <p:sldLayoutId id="2147541887" r:id="rId3"/>
    <p:sldLayoutId id="2147541888" r:id="rId4"/>
    <p:sldLayoutId id="2147541889" r:id="rId5"/>
    <p:sldLayoutId id="2147541890" r:id="rId6"/>
    <p:sldLayoutId id="2147541891" r:id="rId7"/>
    <p:sldLayoutId id="2147541892" r:id="rId8"/>
    <p:sldLayoutId id="2147541893" r:id="rId9"/>
    <p:sldLayoutId id="2147541894" r:id="rId10"/>
    <p:sldLayoutId id="21475418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Arial" charset="0"/>
              </a:defRPr>
            </a:lvl1pPr>
          </a:lstStyle>
          <a:p>
            <a:pPr>
              <a:defRPr/>
            </a:pPr>
            <a:endParaRPr lang="it-IT"/>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Arial" charset="0"/>
              </a:defRPr>
            </a:lvl1pPr>
          </a:lstStyle>
          <a:p>
            <a:pPr>
              <a:defRPr/>
            </a:pPr>
            <a:endParaRPr lang="it-IT"/>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charset="-128"/>
                <a:cs typeface="Arial" charset="0"/>
              </a:defRPr>
            </a:lvl1pPr>
          </a:lstStyle>
          <a:p>
            <a:pPr>
              <a:defRPr/>
            </a:pPr>
            <a:fld id="{AEDFDAF1-E740-452F-96F8-51E6592C005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278" r:id="rId1"/>
    <p:sldLayoutId id="2147541279" r:id="rId2"/>
    <p:sldLayoutId id="2147541280" r:id="rId3"/>
    <p:sldLayoutId id="2147541281" r:id="rId4"/>
    <p:sldLayoutId id="2147541282" r:id="rId5"/>
    <p:sldLayoutId id="2147541283" r:id="rId6"/>
    <p:sldLayoutId id="2147541284" r:id="rId7"/>
    <p:sldLayoutId id="2147541285" r:id="rId8"/>
    <p:sldLayoutId id="2147541286" r:id="rId9"/>
    <p:sldLayoutId id="2147541287" r:id="rId10"/>
    <p:sldLayoutId id="21475412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48"/>
        </a:solidFill>
        <a:effectLst/>
      </p:bgPr>
    </p:bg>
    <p:spTree>
      <p:nvGrpSpPr>
        <p:cNvPr id="1" name=""/>
        <p:cNvGrpSpPr/>
        <p:nvPr/>
      </p:nvGrpSpPr>
      <p:grpSpPr>
        <a:xfrm>
          <a:off x="0" y="0"/>
          <a:ext cx="0" cy="0"/>
          <a:chOff x="0" y="0"/>
          <a:chExt cx="0" cy="0"/>
        </a:xfrm>
      </p:grpSpPr>
      <p:sp>
        <p:nvSpPr>
          <p:cNvPr id="131074" name="Rectangle 2"/>
          <p:cNvSpPr>
            <a:spLocks noChangeArrowheads="1"/>
          </p:cNvSpPr>
          <p:nvPr userDrawn="1"/>
        </p:nvSpPr>
        <p:spPr bwMode="auto">
          <a:xfrm>
            <a:off x="0" y="3175"/>
            <a:ext cx="9144000" cy="584200"/>
          </a:xfrm>
          <a:prstGeom prst="rect">
            <a:avLst/>
          </a:prstGeom>
          <a:solidFill>
            <a:srgbClr val="FF6600"/>
          </a:solidFill>
          <a:ln w="9525" algn="ctr">
            <a:noFill/>
            <a:miter lim="800000"/>
            <a:headEnd/>
            <a:tailEnd/>
          </a:ln>
          <a:effectLst/>
        </p:spPr>
        <p:txBody>
          <a:bodyPr anchor="ctr">
            <a:spAutoFit/>
          </a:bodyPr>
          <a:lstStyle/>
          <a:p>
            <a:pPr defTabSz="914400">
              <a:defRPr/>
            </a:pPr>
            <a:endParaRPr lang="it-IT">
              <a:solidFill>
                <a:srgbClr val="000000"/>
              </a:solidFill>
              <a:latin typeface="Arial" charset="0"/>
              <a:ea typeface="+mn-ea"/>
            </a:endParaRPr>
          </a:p>
        </p:txBody>
      </p:sp>
      <p:pic>
        <p:nvPicPr>
          <p:cNvPr id="11267" name="Picture 3" descr="Distintivo IX Uff"/>
          <p:cNvPicPr>
            <a:picLocks noChangeAspect="1" noChangeArrowheads="1"/>
          </p:cNvPicPr>
          <p:nvPr userDrawn="1"/>
        </p:nvPicPr>
        <p:blipFill>
          <a:blip r:embed="rId14" cstate="print">
            <a:clrChange>
              <a:clrFrom>
                <a:srgbClr val="020A47"/>
              </a:clrFrom>
              <a:clrTo>
                <a:srgbClr val="020A47">
                  <a:alpha val="0"/>
                </a:srgbClr>
              </a:clrTo>
            </a:clrChange>
            <a:extLst>
              <a:ext uri="{28A0092B-C50C-407E-A947-70E740481C1C}">
                <a14:useLocalDpi xmlns:a14="http://schemas.microsoft.com/office/drawing/2010/main" xmlns="" val="0"/>
              </a:ext>
            </a:extLst>
          </a:blip>
          <a:srcRect/>
          <a:stretch>
            <a:fillRect/>
          </a:stretch>
        </p:blipFill>
        <p:spPr bwMode="auto">
          <a:xfrm>
            <a:off x="8510588" y="0"/>
            <a:ext cx="608012"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41289" r:id="rId1"/>
    <p:sldLayoutId id="2147541290" r:id="rId2"/>
    <p:sldLayoutId id="2147541291" r:id="rId3"/>
    <p:sldLayoutId id="2147541292" r:id="rId4"/>
    <p:sldLayoutId id="2147541293" r:id="rId5"/>
    <p:sldLayoutId id="2147541294" r:id="rId6"/>
    <p:sldLayoutId id="2147541295" r:id="rId7"/>
    <p:sldLayoutId id="2147541296" r:id="rId8"/>
    <p:sldLayoutId id="2147541297" r:id="rId9"/>
    <p:sldLayoutId id="2147541298" r:id="rId10"/>
    <p:sldLayoutId id="2147541299" r:id="rId11"/>
    <p:sldLayoutId id="21475413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charset="-128"/>
              </a:defRPr>
            </a:lvl1pPr>
          </a:lstStyle>
          <a:p>
            <a:pPr>
              <a:defRPr/>
            </a:pPr>
            <a:fld id="{11B371B5-A7D1-4AA9-A783-BE14D130E2F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301" r:id="rId1"/>
    <p:sldLayoutId id="2147541302" r:id="rId2"/>
    <p:sldLayoutId id="2147541303" r:id="rId3"/>
    <p:sldLayoutId id="2147541304" r:id="rId4"/>
    <p:sldLayoutId id="2147541305" r:id="rId5"/>
    <p:sldLayoutId id="2147541306" r:id="rId6"/>
    <p:sldLayoutId id="2147541307" r:id="rId7"/>
    <p:sldLayoutId id="2147541308" r:id="rId8"/>
    <p:sldLayoutId id="2147541309" r:id="rId9"/>
    <p:sldLayoutId id="2147541310" r:id="rId10"/>
    <p:sldLayoutId id="21475413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69731" name="Rectangle 3"/>
          <p:cNvSpPr>
            <a:spLocks noGrp="1" noChangeArrowheads="1"/>
          </p:cNvSpPr>
          <p:nvPr>
            <p:ph type="sldNum" sz="quarter" idx="4"/>
          </p:nvPr>
        </p:nvSpPr>
        <p:spPr bwMode="auto">
          <a:xfrm>
            <a:off x="6804025"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3200" b="1">
                <a:solidFill>
                  <a:srgbClr val="FFFFFF"/>
                </a:solidFill>
                <a:latin typeface="Arial" pitchFamily="34" charset="0"/>
                <a:ea typeface="ＭＳ Ｐゴシック" pitchFamily="-16" charset="-128"/>
              </a:defRPr>
            </a:lvl1pPr>
          </a:lstStyle>
          <a:p>
            <a:pPr>
              <a:defRPr/>
            </a:pPr>
            <a:fld id="{2D693E9C-6472-4E91-B2C8-8545EE711B6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500" r:id="rId1"/>
    <p:sldLayoutId id="2147541501" r:id="rId2"/>
    <p:sldLayoutId id="2147541502" r:id="rId3"/>
    <p:sldLayoutId id="2147541503" r:id="rId4"/>
    <p:sldLayoutId id="2147541504" r:id="rId5"/>
    <p:sldLayoutId id="2147541505" r:id="rId6"/>
    <p:sldLayoutId id="2147541506" r:id="rId7"/>
    <p:sldLayoutId id="2147541507" r:id="rId8"/>
    <p:sldLayoutId id="2147541508" r:id="rId9"/>
    <p:sldLayoutId id="2147541509" r:id="rId10"/>
    <p:sldLayoutId id="2147541510"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imes New Roman" pitchFamily="18" charset="0"/>
          <a:cs typeface="Arial" charset="0"/>
        </a:defRPr>
      </a:lvl2pPr>
      <a:lvl3pPr algn="ctr" rtl="0" eaLnBrk="0" fontAlgn="base" hangingPunct="0">
        <a:spcBef>
          <a:spcPct val="0"/>
        </a:spcBef>
        <a:spcAft>
          <a:spcPct val="0"/>
        </a:spcAft>
        <a:defRPr sz="3600">
          <a:solidFill>
            <a:schemeClr val="bg1"/>
          </a:solidFill>
          <a:latin typeface="Times New Roman" pitchFamily="18" charset="0"/>
          <a:cs typeface="Arial" charset="0"/>
        </a:defRPr>
      </a:lvl3pPr>
      <a:lvl4pPr algn="ctr" rtl="0" eaLnBrk="0" fontAlgn="base" hangingPunct="0">
        <a:spcBef>
          <a:spcPct val="0"/>
        </a:spcBef>
        <a:spcAft>
          <a:spcPct val="0"/>
        </a:spcAft>
        <a:defRPr sz="3600">
          <a:solidFill>
            <a:schemeClr val="bg1"/>
          </a:solidFill>
          <a:latin typeface="Times New Roman" pitchFamily="18" charset="0"/>
          <a:cs typeface="Arial" charset="0"/>
        </a:defRPr>
      </a:lvl4pPr>
      <a:lvl5pPr algn="ctr" rtl="0" eaLnBrk="0" fontAlgn="base" hangingPunct="0">
        <a:spcBef>
          <a:spcPct val="0"/>
        </a:spcBef>
        <a:spcAft>
          <a:spcPct val="0"/>
        </a:spcAft>
        <a:defRPr sz="3600">
          <a:solidFill>
            <a:schemeClr val="bg1"/>
          </a:solidFill>
          <a:latin typeface="Times New Roman" pitchFamily="18" charset="0"/>
          <a:cs typeface="Arial" charset="0"/>
        </a:defRPr>
      </a:lvl5pPr>
      <a:lvl6pPr marL="457200" algn="ctr" rtl="0" fontAlgn="base">
        <a:spcBef>
          <a:spcPct val="0"/>
        </a:spcBef>
        <a:spcAft>
          <a:spcPct val="0"/>
        </a:spcAft>
        <a:defRPr sz="3600">
          <a:solidFill>
            <a:schemeClr val="bg1"/>
          </a:solidFill>
          <a:latin typeface="Times New Roman" pitchFamily="18" charset="0"/>
          <a:cs typeface="Arial" charset="0"/>
        </a:defRPr>
      </a:lvl6pPr>
      <a:lvl7pPr marL="914400" algn="ctr" rtl="0" fontAlgn="base">
        <a:spcBef>
          <a:spcPct val="0"/>
        </a:spcBef>
        <a:spcAft>
          <a:spcPct val="0"/>
        </a:spcAft>
        <a:defRPr sz="3600">
          <a:solidFill>
            <a:schemeClr val="bg1"/>
          </a:solidFill>
          <a:latin typeface="Times New Roman" pitchFamily="18" charset="0"/>
          <a:cs typeface="Arial" charset="0"/>
        </a:defRPr>
      </a:lvl7pPr>
      <a:lvl8pPr marL="1371600" algn="ctr" rtl="0" fontAlgn="base">
        <a:spcBef>
          <a:spcPct val="0"/>
        </a:spcBef>
        <a:spcAft>
          <a:spcPct val="0"/>
        </a:spcAft>
        <a:defRPr sz="3600">
          <a:solidFill>
            <a:schemeClr val="bg1"/>
          </a:solidFill>
          <a:latin typeface="Times New Roman" pitchFamily="18" charset="0"/>
          <a:cs typeface="Arial" charset="0"/>
        </a:defRPr>
      </a:lvl8pPr>
      <a:lvl9pPr marL="1828800" algn="ctr" rtl="0" fontAlgn="base">
        <a:spcBef>
          <a:spcPct val="0"/>
        </a:spcBef>
        <a:spcAft>
          <a:spcPct val="0"/>
        </a:spcAft>
        <a:defRPr sz="3600">
          <a:solidFill>
            <a:schemeClr val="bg1"/>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21187" name="Rectangle 3"/>
          <p:cNvSpPr>
            <a:spLocks noGrp="1" noChangeArrowheads="1"/>
          </p:cNvSpPr>
          <p:nvPr>
            <p:ph type="sldNum" sz="quarter" idx="4"/>
          </p:nvPr>
        </p:nvSpPr>
        <p:spPr bwMode="auto">
          <a:xfrm>
            <a:off x="6804025"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3200" b="1">
                <a:solidFill>
                  <a:srgbClr val="FFFFFF"/>
                </a:solidFill>
                <a:latin typeface="Times New Roman" pitchFamily="18" charset="0"/>
                <a:ea typeface="ＭＳ Ｐゴシック" pitchFamily="-16" charset="-128"/>
              </a:defRPr>
            </a:lvl1pPr>
          </a:lstStyle>
          <a:p>
            <a:pPr>
              <a:defRPr/>
            </a:pPr>
            <a:fld id="{D9B9D8B8-AED6-4641-9AD2-F5F00DDA555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511" r:id="rId1"/>
    <p:sldLayoutId id="2147541512" r:id="rId2"/>
    <p:sldLayoutId id="2147541513" r:id="rId3"/>
    <p:sldLayoutId id="2147541514" r:id="rId4"/>
    <p:sldLayoutId id="2147541515" r:id="rId5"/>
    <p:sldLayoutId id="2147541516" r:id="rId6"/>
    <p:sldLayoutId id="2147541517" r:id="rId7"/>
    <p:sldLayoutId id="2147541518" r:id="rId8"/>
    <p:sldLayoutId id="2147541519" r:id="rId9"/>
    <p:sldLayoutId id="2147541520" r:id="rId10"/>
    <p:sldLayoutId id="2147541521"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imes New Roman" pitchFamily="18" charset="0"/>
        </a:defRPr>
      </a:lvl2pPr>
      <a:lvl3pPr algn="ctr" rtl="0" eaLnBrk="0" fontAlgn="base" hangingPunct="0">
        <a:spcBef>
          <a:spcPct val="0"/>
        </a:spcBef>
        <a:spcAft>
          <a:spcPct val="0"/>
        </a:spcAft>
        <a:defRPr sz="3600">
          <a:solidFill>
            <a:schemeClr val="bg1"/>
          </a:solidFill>
          <a:latin typeface="Times New Roman" pitchFamily="18" charset="0"/>
        </a:defRPr>
      </a:lvl3pPr>
      <a:lvl4pPr algn="ctr" rtl="0" eaLnBrk="0" fontAlgn="base" hangingPunct="0">
        <a:spcBef>
          <a:spcPct val="0"/>
        </a:spcBef>
        <a:spcAft>
          <a:spcPct val="0"/>
        </a:spcAft>
        <a:defRPr sz="3600">
          <a:solidFill>
            <a:schemeClr val="bg1"/>
          </a:solidFill>
          <a:latin typeface="Times New Roman" pitchFamily="18" charset="0"/>
        </a:defRPr>
      </a:lvl4pPr>
      <a:lvl5pPr algn="ctr" rtl="0" eaLnBrk="0" fontAlgn="base" hangingPunct="0">
        <a:spcBef>
          <a:spcPct val="0"/>
        </a:spcBef>
        <a:spcAft>
          <a:spcPct val="0"/>
        </a:spcAft>
        <a:defRPr sz="3600">
          <a:solidFill>
            <a:schemeClr val="bg1"/>
          </a:solidFill>
          <a:latin typeface="Times New Roman" pitchFamily="18" charset="0"/>
        </a:defRPr>
      </a:lvl5pPr>
      <a:lvl6pPr marL="457200" algn="ctr" rtl="0" fontAlgn="base">
        <a:spcBef>
          <a:spcPct val="0"/>
        </a:spcBef>
        <a:spcAft>
          <a:spcPct val="0"/>
        </a:spcAft>
        <a:defRPr sz="3600">
          <a:solidFill>
            <a:schemeClr val="bg1"/>
          </a:solidFill>
          <a:latin typeface="Times New Roman" pitchFamily="18" charset="0"/>
        </a:defRPr>
      </a:lvl6pPr>
      <a:lvl7pPr marL="914400" algn="ctr" rtl="0" fontAlgn="base">
        <a:spcBef>
          <a:spcPct val="0"/>
        </a:spcBef>
        <a:spcAft>
          <a:spcPct val="0"/>
        </a:spcAft>
        <a:defRPr sz="3600">
          <a:solidFill>
            <a:schemeClr val="bg1"/>
          </a:solidFill>
          <a:latin typeface="Times New Roman" pitchFamily="18" charset="0"/>
        </a:defRPr>
      </a:lvl7pPr>
      <a:lvl8pPr marL="1371600" algn="ctr" rtl="0" fontAlgn="base">
        <a:spcBef>
          <a:spcPct val="0"/>
        </a:spcBef>
        <a:spcAft>
          <a:spcPct val="0"/>
        </a:spcAft>
        <a:defRPr sz="3600">
          <a:solidFill>
            <a:schemeClr val="bg1"/>
          </a:solidFill>
          <a:latin typeface="Times New Roman" pitchFamily="18" charset="0"/>
        </a:defRPr>
      </a:lvl8pPr>
      <a:lvl9pPr marL="1828800" algn="ctr" rtl="0" fontAlgn="base">
        <a:spcBef>
          <a:spcPct val="0"/>
        </a:spcBef>
        <a:spcAft>
          <a:spcPct val="0"/>
        </a:spcAft>
        <a:defRPr sz="36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2F47"/>
            </a:gs>
            <a:gs pos="100000">
              <a:srgbClr val="336699"/>
            </a:gs>
          </a:gsLst>
          <a:lin ang="27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67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ea typeface="ＭＳ Ｐゴシック" pitchFamily="-16" charset="-128"/>
              </a:defRPr>
            </a:lvl1pPr>
          </a:lstStyle>
          <a:p>
            <a:pPr>
              <a:defRPr/>
            </a:pPr>
            <a:endParaRPr lang="it-IT"/>
          </a:p>
        </p:txBody>
      </p:sp>
      <p:sp>
        <p:nvSpPr>
          <p:cNvPr id="967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ea typeface="ＭＳ Ｐゴシック" pitchFamily="-16" charset="-128"/>
              </a:defRPr>
            </a:lvl1pPr>
          </a:lstStyle>
          <a:p>
            <a:pPr>
              <a:defRPr/>
            </a:pPr>
            <a:endParaRPr lang="it-IT"/>
          </a:p>
        </p:txBody>
      </p:sp>
      <p:sp>
        <p:nvSpPr>
          <p:cNvPr id="967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ea typeface="ＭＳ Ｐゴシック" pitchFamily="-16" charset="-128"/>
              </a:defRPr>
            </a:lvl1pPr>
          </a:lstStyle>
          <a:p>
            <a:pPr>
              <a:defRPr/>
            </a:pPr>
            <a:fld id="{033CE9A0-D58D-4A0C-9776-1A215E3A437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567" r:id="rId1"/>
    <p:sldLayoutId id="2147541568" r:id="rId2"/>
    <p:sldLayoutId id="2147541569" r:id="rId3"/>
    <p:sldLayoutId id="2147541570" r:id="rId4"/>
    <p:sldLayoutId id="2147541571" r:id="rId5"/>
    <p:sldLayoutId id="2147541572" r:id="rId6"/>
    <p:sldLayoutId id="2147541573" r:id="rId7"/>
    <p:sldLayoutId id="2147541574" r:id="rId8"/>
    <p:sldLayoutId id="2147541575" r:id="rId9"/>
    <p:sldLayoutId id="2147541576" r:id="rId10"/>
    <p:sldLayoutId id="2147541577"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69731" name="Rectangle 3"/>
          <p:cNvSpPr>
            <a:spLocks noGrp="1" noChangeArrowheads="1"/>
          </p:cNvSpPr>
          <p:nvPr>
            <p:ph type="sldNum" sz="quarter" idx="4"/>
          </p:nvPr>
        </p:nvSpPr>
        <p:spPr bwMode="auto">
          <a:xfrm>
            <a:off x="6804025"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3200" b="1">
                <a:solidFill>
                  <a:srgbClr val="FFFFFF"/>
                </a:solidFill>
                <a:latin typeface="Arial" pitchFamily="34" charset="0"/>
                <a:ea typeface="ＭＳ Ｐゴシック" pitchFamily="-16" charset="-128"/>
              </a:defRPr>
            </a:lvl1pPr>
          </a:lstStyle>
          <a:p>
            <a:pPr>
              <a:defRPr/>
            </a:pPr>
            <a:fld id="{34D07F27-E5A8-461B-98F1-75DF039C225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578" r:id="rId1"/>
    <p:sldLayoutId id="2147541579" r:id="rId2"/>
    <p:sldLayoutId id="2147541580" r:id="rId3"/>
    <p:sldLayoutId id="2147541581" r:id="rId4"/>
    <p:sldLayoutId id="2147541582" r:id="rId5"/>
    <p:sldLayoutId id="2147541583" r:id="rId6"/>
    <p:sldLayoutId id="2147541584" r:id="rId7"/>
    <p:sldLayoutId id="2147541585" r:id="rId8"/>
    <p:sldLayoutId id="2147541586" r:id="rId9"/>
    <p:sldLayoutId id="2147541587" r:id="rId10"/>
    <p:sldLayoutId id="2147541588"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imes New Roman" pitchFamily="18" charset="0"/>
          <a:cs typeface="Arial" charset="0"/>
        </a:defRPr>
      </a:lvl2pPr>
      <a:lvl3pPr algn="ctr" rtl="0" eaLnBrk="0" fontAlgn="base" hangingPunct="0">
        <a:spcBef>
          <a:spcPct val="0"/>
        </a:spcBef>
        <a:spcAft>
          <a:spcPct val="0"/>
        </a:spcAft>
        <a:defRPr sz="3600">
          <a:solidFill>
            <a:schemeClr val="bg1"/>
          </a:solidFill>
          <a:latin typeface="Times New Roman" pitchFamily="18" charset="0"/>
          <a:cs typeface="Arial" charset="0"/>
        </a:defRPr>
      </a:lvl3pPr>
      <a:lvl4pPr algn="ctr" rtl="0" eaLnBrk="0" fontAlgn="base" hangingPunct="0">
        <a:spcBef>
          <a:spcPct val="0"/>
        </a:spcBef>
        <a:spcAft>
          <a:spcPct val="0"/>
        </a:spcAft>
        <a:defRPr sz="3600">
          <a:solidFill>
            <a:schemeClr val="bg1"/>
          </a:solidFill>
          <a:latin typeface="Times New Roman" pitchFamily="18" charset="0"/>
          <a:cs typeface="Arial" charset="0"/>
        </a:defRPr>
      </a:lvl4pPr>
      <a:lvl5pPr algn="ctr" rtl="0" eaLnBrk="0" fontAlgn="base" hangingPunct="0">
        <a:spcBef>
          <a:spcPct val="0"/>
        </a:spcBef>
        <a:spcAft>
          <a:spcPct val="0"/>
        </a:spcAft>
        <a:defRPr sz="3600">
          <a:solidFill>
            <a:schemeClr val="bg1"/>
          </a:solidFill>
          <a:latin typeface="Times New Roman" pitchFamily="18" charset="0"/>
          <a:cs typeface="Arial" charset="0"/>
        </a:defRPr>
      </a:lvl5pPr>
      <a:lvl6pPr marL="457200" algn="ctr" rtl="0" fontAlgn="base">
        <a:spcBef>
          <a:spcPct val="0"/>
        </a:spcBef>
        <a:spcAft>
          <a:spcPct val="0"/>
        </a:spcAft>
        <a:defRPr sz="3600">
          <a:solidFill>
            <a:schemeClr val="bg1"/>
          </a:solidFill>
          <a:latin typeface="Times New Roman" pitchFamily="18" charset="0"/>
          <a:cs typeface="Arial" charset="0"/>
        </a:defRPr>
      </a:lvl6pPr>
      <a:lvl7pPr marL="914400" algn="ctr" rtl="0" fontAlgn="base">
        <a:spcBef>
          <a:spcPct val="0"/>
        </a:spcBef>
        <a:spcAft>
          <a:spcPct val="0"/>
        </a:spcAft>
        <a:defRPr sz="3600">
          <a:solidFill>
            <a:schemeClr val="bg1"/>
          </a:solidFill>
          <a:latin typeface="Times New Roman" pitchFamily="18" charset="0"/>
          <a:cs typeface="Arial" charset="0"/>
        </a:defRPr>
      </a:lvl7pPr>
      <a:lvl8pPr marL="1371600" algn="ctr" rtl="0" fontAlgn="base">
        <a:spcBef>
          <a:spcPct val="0"/>
        </a:spcBef>
        <a:spcAft>
          <a:spcPct val="0"/>
        </a:spcAft>
        <a:defRPr sz="3600">
          <a:solidFill>
            <a:schemeClr val="bg1"/>
          </a:solidFill>
          <a:latin typeface="Times New Roman" pitchFamily="18" charset="0"/>
          <a:cs typeface="Arial" charset="0"/>
        </a:defRPr>
      </a:lvl8pPr>
      <a:lvl9pPr marL="1828800" algn="ctr" rtl="0" fontAlgn="base">
        <a:spcBef>
          <a:spcPct val="0"/>
        </a:spcBef>
        <a:spcAft>
          <a:spcPct val="0"/>
        </a:spcAft>
        <a:defRPr sz="3600">
          <a:solidFill>
            <a:schemeClr val="bg1"/>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21187" name="Rectangle 3"/>
          <p:cNvSpPr>
            <a:spLocks noGrp="1" noChangeArrowheads="1"/>
          </p:cNvSpPr>
          <p:nvPr>
            <p:ph type="sldNum" sz="quarter" idx="4"/>
          </p:nvPr>
        </p:nvSpPr>
        <p:spPr bwMode="auto">
          <a:xfrm>
            <a:off x="6804025"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3200" b="1">
                <a:solidFill>
                  <a:srgbClr val="FFFFFF"/>
                </a:solidFill>
                <a:latin typeface="Times New Roman" pitchFamily="18" charset="0"/>
                <a:ea typeface="ＭＳ Ｐゴシック" pitchFamily="-16" charset="-128"/>
              </a:defRPr>
            </a:lvl1pPr>
          </a:lstStyle>
          <a:p>
            <a:pPr>
              <a:defRPr/>
            </a:pPr>
            <a:fld id="{524A4897-8569-463D-9CF5-DB447C9FE89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541589" r:id="rId1"/>
    <p:sldLayoutId id="2147541590" r:id="rId2"/>
    <p:sldLayoutId id="2147541591" r:id="rId3"/>
    <p:sldLayoutId id="2147541592" r:id="rId4"/>
    <p:sldLayoutId id="2147541593" r:id="rId5"/>
    <p:sldLayoutId id="2147541594" r:id="rId6"/>
    <p:sldLayoutId id="2147541595" r:id="rId7"/>
    <p:sldLayoutId id="2147541596" r:id="rId8"/>
    <p:sldLayoutId id="2147541597" r:id="rId9"/>
    <p:sldLayoutId id="2147541598" r:id="rId10"/>
    <p:sldLayoutId id="2147541599"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imes New Roman" pitchFamily="18" charset="0"/>
        </a:defRPr>
      </a:lvl2pPr>
      <a:lvl3pPr algn="ctr" rtl="0" eaLnBrk="0" fontAlgn="base" hangingPunct="0">
        <a:spcBef>
          <a:spcPct val="0"/>
        </a:spcBef>
        <a:spcAft>
          <a:spcPct val="0"/>
        </a:spcAft>
        <a:defRPr sz="3600">
          <a:solidFill>
            <a:schemeClr val="bg1"/>
          </a:solidFill>
          <a:latin typeface="Times New Roman" pitchFamily="18" charset="0"/>
        </a:defRPr>
      </a:lvl3pPr>
      <a:lvl4pPr algn="ctr" rtl="0" eaLnBrk="0" fontAlgn="base" hangingPunct="0">
        <a:spcBef>
          <a:spcPct val="0"/>
        </a:spcBef>
        <a:spcAft>
          <a:spcPct val="0"/>
        </a:spcAft>
        <a:defRPr sz="3600">
          <a:solidFill>
            <a:schemeClr val="bg1"/>
          </a:solidFill>
          <a:latin typeface="Times New Roman" pitchFamily="18" charset="0"/>
        </a:defRPr>
      </a:lvl4pPr>
      <a:lvl5pPr algn="ctr" rtl="0" eaLnBrk="0" fontAlgn="base" hangingPunct="0">
        <a:spcBef>
          <a:spcPct val="0"/>
        </a:spcBef>
        <a:spcAft>
          <a:spcPct val="0"/>
        </a:spcAft>
        <a:defRPr sz="3600">
          <a:solidFill>
            <a:schemeClr val="bg1"/>
          </a:solidFill>
          <a:latin typeface="Times New Roman" pitchFamily="18" charset="0"/>
        </a:defRPr>
      </a:lvl5pPr>
      <a:lvl6pPr marL="457200" algn="ctr" rtl="0" fontAlgn="base">
        <a:spcBef>
          <a:spcPct val="0"/>
        </a:spcBef>
        <a:spcAft>
          <a:spcPct val="0"/>
        </a:spcAft>
        <a:defRPr sz="3600">
          <a:solidFill>
            <a:schemeClr val="bg1"/>
          </a:solidFill>
          <a:latin typeface="Times New Roman" pitchFamily="18" charset="0"/>
        </a:defRPr>
      </a:lvl6pPr>
      <a:lvl7pPr marL="914400" algn="ctr" rtl="0" fontAlgn="base">
        <a:spcBef>
          <a:spcPct val="0"/>
        </a:spcBef>
        <a:spcAft>
          <a:spcPct val="0"/>
        </a:spcAft>
        <a:defRPr sz="3600">
          <a:solidFill>
            <a:schemeClr val="bg1"/>
          </a:solidFill>
          <a:latin typeface="Times New Roman" pitchFamily="18" charset="0"/>
        </a:defRPr>
      </a:lvl7pPr>
      <a:lvl8pPr marL="1371600" algn="ctr" rtl="0" fontAlgn="base">
        <a:spcBef>
          <a:spcPct val="0"/>
        </a:spcBef>
        <a:spcAft>
          <a:spcPct val="0"/>
        </a:spcAft>
        <a:defRPr sz="3600">
          <a:solidFill>
            <a:schemeClr val="bg1"/>
          </a:solidFill>
          <a:latin typeface="Times New Roman" pitchFamily="18" charset="0"/>
        </a:defRPr>
      </a:lvl8pPr>
      <a:lvl9pPr marL="1828800" algn="ctr" rtl="0" fontAlgn="base">
        <a:spcBef>
          <a:spcPct val="0"/>
        </a:spcBef>
        <a:spcAft>
          <a:spcPct val="0"/>
        </a:spcAft>
        <a:defRPr sz="36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03.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0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03.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png"/><Relationship Id="rId1" Type="http://schemas.openxmlformats.org/officeDocument/2006/relationships/slideLayout" Target="../slideLayouts/slideLayout113.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61.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03.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180.xml"/><Relationship Id="rId5" Type="http://schemas.openxmlformats.org/officeDocument/2006/relationships/image" Target="../media/image62.pn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it/url?sa=i&amp;rct=j&amp;q=vitruvio+de+architectura+traduzione&amp;source=images&amp;cd=&amp;cad=rja&amp;docid=UVTQp_5bJZ1bNM&amp;tbnid=Az_xaL2V5ROr0M:&amp;ved=0CAUQjRw&amp;url=http://hot-167463.blogspot.com/2012/04/fonti-classiche-in-questo-periodo.html&amp;ei=MnFAUYTNBMXXPJLpgKAE&amp;bvm=bv.43287494,d.ZWU&amp;psig=AFQjCNHMbYwB40CWvvuZjCGVewjRSYAAyA&amp;ust=1363264168689189" TargetMode="External"/><Relationship Id="rId1" Type="http://schemas.openxmlformats.org/officeDocument/2006/relationships/slideLayout" Target="../slideLayouts/slideLayout12.xml"/><Relationship Id="rId5" Type="http://schemas.openxmlformats.org/officeDocument/2006/relationships/image" Target="../media/image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13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 Id="rId9"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10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hyperlink" Target="http://ec.europa.eu/environment/civil/images/gallery/italy/index.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5.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144.xml"/><Relationship Id="rId5" Type="http://schemas.openxmlformats.org/officeDocument/2006/relationships/image" Target="../media/image82.jpe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144.xml"/><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0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6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3"/>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560131" name="Text Box 16"/>
          <p:cNvSpPr txBox="1">
            <a:spLocks noChangeArrowheads="1"/>
          </p:cNvSpPr>
          <p:nvPr/>
        </p:nvSpPr>
        <p:spPr bwMode="auto">
          <a:xfrm>
            <a:off x="5292725" y="6234113"/>
            <a:ext cx="30511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GB" sz="1600" i="1" dirty="0" smtClean="0">
                <a:solidFill>
                  <a:srgbClr val="003A70"/>
                </a:solidFill>
              </a:rPr>
              <a:t>Benevento, 16 </a:t>
            </a:r>
            <a:r>
              <a:rPr lang="en-GB" sz="1600" i="1" dirty="0" err="1" smtClean="0">
                <a:solidFill>
                  <a:srgbClr val="003A70"/>
                </a:solidFill>
              </a:rPr>
              <a:t>aprile</a:t>
            </a:r>
            <a:r>
              <a:rPr lang="en-GB" sz="1600" i="1" dirty="0" smtClean="0">
                <a:solidFill>
                  <a:srgbClr val="003A70"/>
                </a:solidFill>
              </a:rPr>
              <a:t> 2013</a:t>
            </a:r>
            <a:endParaRPr lang="en-GB" sz="1600" i="1" dirty="0">
              <a:solidFill>
                <a:srgbClr val="003A70"/>
              </a:solidFill>
            </a:endParaRPr>
          </a:p>
        </p:txBody>
      </p:sp>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grpSp>
        <p:nvGrpSpPr>
          <p:cNvPr id="560133" name="Group 8"/>
          <p:cNvGrpSpPr>
            <a:grpSpLocks/>
          </p:cNvGrpSpPr>
          <p:nvPr/>
        </p:nvGrpSpPr>
        <p:grpSpPr bwMode="auto">
          <a:xfrm>
            <a:off x="1187450" y="2940050"/>
            <a:ext cx="6985000" cy="2808288"/>
            <a:chOff x="521" y="1388"/>
            <a:chExt cx="4472" cy="1951"/>
          </a:xfrm>
        </p:grpSpPr>
        <p:pic>
          <p:nvPicPr>
            <p:cNvPr id="560138" name="Picture 19" descr="copy_3_grande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 y="1388"/>
              <a:ext cx="1496" cy="908"/>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60139" name="Picture 20" descr="Vigili del Fuoco al lavoro per rimuovere le maceri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9" y="1388"/>
              <a:ext cx="1496" cy="917"/>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60140" name="Picture 21" descr="webprefetturaaq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6" y="1388"/>
              <a:ext cx="1297" cy="1951"/>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60141" name="Picture 22" descr="L'interno della Di.coma.c. - direzione di comando e controllo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1" y="2386"/>
              <a:ext cx="1509" cy="950"/>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60142" name="Picture 23" descr="3san_demetrio_tend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09" y="2397"/>
              <a:ext cx="1502" cy="939"/>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560134" name="Picture 5" descr="Panoramica_senza titolo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87450" y="1052513"/>
            <a:ext cx="6985000" cy="1819275"/>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60135" name="Picture 9" descr="La nave Concordia di fronte all'Isola del Giglio"/>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87450" y="4381500"/>
            <a:ext cx="2357438" cy="1350963"/>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560136" name="CasellaDiTesto 5"/>
          <p:cNvSpPr txBox="1">
            <a:spLocks noChangeArrowheads="1"/>
          </p:cNvSpPr>
          <p:nvPr/>
        </p:nvSpPr>
        <p:spPr bwMode="auto">
          <a:xfrm>
            <a:off x="106363" y="6308725"/>
            <a:ext cx="259342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sz="1600" i="1" dirty="0" smtClean="0">
                <a:solidFill>
                  <a:srgbClr val="003A70"/>
                </a:solidFill>
                <a:cs typeface="Arial" pitchFamily="34" charset="0"/>
              </a:rPr>
              <a:t>Arch. Stefania </a:t>
            </a:r>
            <a:r>
              <a:rPr lang="it-IT" sz="1600" i="1" dirty="0" err="1" smtClean="0">
                <a:solidFill>
                  <a:srgbClr val="003A70"/>
                </a:solidFill>
                <a:cs typeface="Arial" pitchFamily="34" charset="0"/>
              </a:rPr>
              <a:t>Renzulli</a:t>
            </a:r>
            <a:endParaRPr lang="it-IT" sz="1600" i="1" dirty="0">
              <a:solidFill>
                <a:srgbClr val="003A70"/>
              </a:solidFill>
              <a:cs typeface="Arial" pitchFamily="34" charset="0"/>
            </a:endParaRPr>
          </a:p>
        </p:txBody>
      </p:sp>
      <p:sp>
        <p:nvSpPr>
          <p:cNvPr id="18" name="Rettangolo 17"/>
          <p:cNvSpPr/>
          <p:nvPr/>
        </p:nvSpPr>
        <p:spPr>
          <a:xfrm>
            <a:off x="1331913" y="5795963"/>
            <a:ext cx="6769100" cy="369887"/>
          </a:xfrm>
          <a:prstGeom prst="rect">
            <a:avLst/>
          </a:prstGeom>
        </p:spPr>
        <p:txBody>
          <a:bodyPr>
            <a:spAutoFit/>
          </a:bodyPr>
          <a:lstStyle/>
          <a:p>
            <a:pPr algn="ctr">
              <a:spcBef>
                <a:spcPct val="50000"/>
              </a:spcBef>
              <a:defRPr/>
            </a:pPr>
            <a:r>
              <a:rPr lang="it-IT" b="1" dirty="0" smtClean="0">
                <a:solidFill>
                  <a:srgbClr val="000099"/>
                </a:solidFill>
                <a:effectLst>
                  <a:outerShdw blurRad="38100" dist="38100" dir="2700000" algn="tl">
                    <a:srgbClr val="C0C0C0"/>
                  </a:outerShdw>
                </a:effectLst>
                <a:latin typeface="Arial" charset="0"/>
                <a:ea typeface="ＭＳ Ｐゴシック" charset="-128"/>
              </a:rPr>
              <a:t>“</a:t>
            </a:r>
            <a:r>
              <a:rPr lang="it-IT" b="1" i="1" dirty="0" smtClean="0">
                <a:solidFill>
                  <a:srgbClr val="000099"/>
                </a:solidFill>
                <a:effectLst>
                  <a:outerShdw blurRad="38100" dist="38100" dir="2700000" algn="tl">
                    <a:srgbClr val="C0C0C0"/>
                  </a:outerShdw>
                </a:effectLst>
                <a:latin typeface="Arial" charset="0"/>
                <a:ea typeface="ＭＳ Ｐゴシック" charset="-128"/>
              </a:rPr>
              <a:t>IL SISTEMA NAZIONALE DI PROTEZIONE CIVILE</a:t>
            </a:r>
            <a:r>
              <a:rPr lang="it-IT" b="1" dirty="0" smtClean="0">
                <a:solidFill>
                  <a:srgbClr val="000099"/>
                </a:solidFill>
                <a:effectLst>
                  <a:outerShdw blurRad="38100" dist="38100" dir="2700000" algn="tl">
                    <a:srgbClr val="C0C0C0"/>
                  </a:outerShdw>
                </a:effectLst>
                <a:latin typeface="Arial" charset="0"/>
                <a:ea typeface="ＭＳ Ｐゴシック" charset="-128"/>
              </a:rPr>
              <a:t>”</a:t>
            </a:r>
            <a:endParaRPr lang="it-IT" b="1" dirty="0">
              <a:solidFill>
                <a:srgbClr val="000099"/>
              </a:solidFill>
              <a:effectLst>
                <a:outerShdw blurRad="38100" dist="38100" dir="2700000" algn="tl">
                  <a:srgbClr val="C0C0C0"/>
                </a:outerShdw>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0"/>
            <a:ext cx="9178925" cy="69024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68323" name="Rectangle 13"/>
          <p:cNvSpPr>
            <a:spLocks noChangeArrowheads="1"/>
          </p:cNvSpPr>
          <p:nvPr/>
        </p:nvSpPr>
        <p:spPr bwMode="auto">
          <a:xfrm>
            <a:off x="1457325" y="14288"/>
            <a:ext cx="73009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defTabSz="914400" eaLnBrk="0" hangingPunct="0">
              <a:buSzPct val="100000"/>
            </a:pPr>
            <a:r>
              <a:rPr lang="it-IT" i="1">
                <a:solidFill>
                  <a:srgbClr val="FFFFFF"/>
                </a:solidFill>
                <a:latin typeface="Verdana" pitchFamily="34" charset="0"/>
              </a:rPr>
              <a:t>D.L. n. 343 - Disposizioni urgenti per assicurare il coordinamento operativo delle strutture preposte alle attività di protezione civile </a:t>
            </a:r>
          </a:p>
          <a:p>
            <a:pPr defTabSz="914400" eaLnBrk="0" hangingPunct="0">
              <a:buSzPct val="100000"/>
            </a:pPr>
            <a:r>
              <a:rPr lang="it-IT" i="1">
                <a:solidFill>
                  <a:srgbClr val="FFFFFF"/>
                </a:solidFill>
                <a:latin typeface="Verdana" pitchFamily="34" charset="0"/>
              </a:rPr>
              <a:t>(convertito nella Legge 9 novembre 2001, n. 401)</a:t>
            </a:r>
          </a:p>
        </p:txBody>
      </p:sp>
      <p:sp>
        <p:nvSpPr>
          <p:cNvPr id="568324" name="Rectangle 14"/>
          <p:cNvSpPr>
            <a:spLocks noChangeArrowheads="1"/>
          </p:cNvSpPr>
          <p:nvPr/>
        </p:nvSpPr>
        <p:spPr bwMode="auto">
          <a:xfrm>
            <a:off x="323850" y="211138"/>
            <a:ext cx="8413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b="1" i="1">
                <a:solidFill>
                  <a:srgbClr val="FFFFFF"/>
                </a:solidFill>
                <a:latin typeface="Verdana" pitchFamily="34" charset="0"/>
              </a:rPr>
              <a:t>2001</a:t>
            </a:r>
            <a:r>
              <a:rPr lang="it-IT">
                <a:solidFill>
                  <a:srgbClr val="FFFFFF"/>
                </a:solidFill>
                <a:latin typeface="Verdana" pitchFamily="34" charset="0"/>
              </a:rPr>
              <a:t>      </a:t>
            </a:r>
          </a:p>
        </p:txBody>
      </p:sp>
      <p:sp>
        <p:nvSpPr>
          <p:cNvPr id="568325" name="Rectangle 3"/>
          <p:cNvSpPr>
            <a:spLocks noChangeArrowheads="1"/>
          </p:cNvSpPr>
          <p:nvPr/>
        </p:nvSpPr>
        <p:spPr bwMode="auto">
          <a:xfrm>
            <a:off x="179388" y="1158875"/>
            <a:ext cx="8740775"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defTabSz="914400">
              <a:spcBef>
                <a:spcPct val="20000"/>
              </a:spcBef>
            </a:pPr>
            <a:r>
              <a:rPr lang="it-IT" i="1">
                <a:solidFill>
                  <a:srgbClr val="FFFFFF"/>
                </a:solidFill>
              </a:rPr>
              <a:t>Soppressa l’Agenzia di Protezione Civile istituita con D.Lvo 300/1999 che prevedeva la vigilanza del Ministero dell’Interno, </a:t>
            </a:r>
            <a:r>
              <a:rPr lang="it-IT">
                <a:solidFill>
                  <a:srgbClr val="FFFFFF"/>
                </a:solidFill>
              </a:rPr>
              <a:t>sono ricondotte in capo al PCM le competenze dello Stato in materia di protezione civile, ampliandole con i </a:t>
            </a:r>
            <a:r>
              <a:rPr lang="it-IT" b="1" u="sng">
                <a:solidFill>
                  <a:srgbClr val="FFFFFF"/>
                </a:solidFill>
              </a:rPr>
              <a:t>“grandi eventi”</a:t>
            </a:r>
            <a:r>
              <a:rPr lang="it-IT">
                <a:solidFill>
                  <a:srgbClr val="FFFFFF"/>
                </a:solidFill>
              </a:rPr>
              <a:t> - </a:t>
            </a:r>
            <a:r>
              <a:rPr lang="it-IT">
                <a:solidFill>
                  <a:srgbClr val="FFFF00"/>
                </a:solidFill>
              </a:rPr>
              <a:t>Direttiva PCM 27.07.2010: nuovi indirizzi per la dichiarazione  dello stato di emergenza e di grande evento.</a:t>
            </a:r>
          </a:p>
          <a:p>
            <a:pPr algn="just" defTabSz="914400">
              <a:spcBef>
                <a:spcPct val="20000"/>
              </a:spcBef>
            </a:pPr>
            <a:endParaRPr lang="it-IT">
              <a:solidFill>
                <a:srgbClr val="FFFFFF"/>
              </a:solidFill>
            </a:endParaRPr>
          </a:p>
        </p:txBody>
      </p:sp>
      <p:sp>
        <p:nvSpPr>
          <p:cNvPr id="568326" name="Rectangle 8"/>
          <p:cNvSpPr>
            <a:spLocks noChangeArrowheads="1"/>
          </p:cNvSpPr>
          <p:nvPr/>
        </p:nvSpPr>
        <p:spPr bwMode="auto">
          <a:xfrm>
            <a:off x="1589088" y="2732088"/>
            <a:ext cx="72739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defTabSz="914400" eaLnBrk="0" hangingPunct="0">
              <a:buSzPct val="100000"/>
            </a:pPr>
            <a:r>
              <a:rPr lang="it-IT" i="1">
                <a:solidFill>
                  <a:srgbClr val="FFFFFF"/>
                </a:solidFill>
                <a:latin typeface="Verdana" pitchFamily="34" charset="0"/>
              </a:rPr>
              <a:t>Legge Costituzionale n. 3 - Modifiche al titolo V della parte seconda della Costituzione</a:t>
            </a:r>
          </a:p>
        </p:txBody>
      </p:sp>
      <p:sp>
        <p:nvSpPr>
          <p:cNvPr id="568327" name="Rectangle 9"/>
          <p:cNvSpPr>
            <a:spLocks noChangeArrowheads="1"/>
          </p:cNvSpPr>
          <p:nvPr/>
        </p:nvSpPr>
        <p:spPr bwMode="auto">
          <a:xfrm>
            <a:off x="442913" y="2901950"/>
            <a:ext cx="8413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b="1" i="1">
                <a:solidFill>
                  <a:srgbClr val="FFFFFF"/>
                </a:solidFill>
                <a:latin typeface="Verdana" pitchFamily="34" charset="0"/>
              </a:rPr>
              <a:t>2001</a:t>
            </a:r>
            <a:r>
              <a:rPr lang="it-IT">
                <a:solidFill>
                  <a:srgbClr val="FFFFFF"/>
                </a:solidFill>
                <a:latin typeface="Verdana" pitchFamily="34" charset="0"/>
              </a:rPr>
              <a:t>      </a:t>
            </a:r>
          </a:p>
        </p:txBody>
      </p:sp>
      <p:sp>
        <p:nvSpPr>
          <p:cNvPr id="568328" name="Rectangle 11"/>
          <p:cNvSpPr>
            <a:spLocks noChangeArrowheads="1"/>
          </p:cNvSpPr>
          <p:nvPr/>
        </p:nvSpPr>
        <p:spPr bwMode="auto">
          <a:xfrm>
            <a:off x="501650" y="3357563"/>
            <a:ext cx="84185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buSzPct val="100000"/>
            </a:pPr>
            <a:r>
              <a:rPr lang="it-IT" sz="1600" b="1">
                <a:solidFill>
                  <a:srgbClr val="FFFF00"/>
                </a:solidFill>
                <a:latin typeface="Verdana" pitchFamily="34" charset="0"/>
              </a:rPr>
              <a:t>LA PROTEZIONE CIVILE È MATERIA DI LEGISLAZIONE CONCORRENTE</a:t>
            </a:r>
          </a:p>
        </p:txBody>
      </p:sp>
      <p:sp>
        <p:nvSpPr>
          <p:cNvPr id="30" name="Rettangolo 29"/>
          <p:cNvSpPr/>
          <p:nvPr/>
        </p:nvSpPr>
        <p:spPr>
          <a:xfrm>
            <a:off x="138113" y="69850"/>
            <a:ext cx="8826500" cy="2603500"/>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68330" name="Rectangle 3"/>
          <p:cNvSpPr>
            <a:spLocks noChangeArrowheads="1"/>
          </p:cNvSpPr>
          <p:nvPr/>
        </p:nvSpPr>
        <p:spPr bwMode="auto">
          <a:xfrm>
            <a:off x="138113" y="3694113"/>
            <a:ext cx="85693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defTabSz="914400">
              <a:spcBef>
                <a:spcPct val="20000"/>
              </a:spcBef>
            </a:pPr>
            <a:r>
              <a:rPr lang="it-IT">
                <a:solidFill>
                  <a:srgbClr val="FFFFFF"/>
                </a:solidFill>
              </a:rPr>
              <a:t>La Repubblica è costituita dai Comuni, dalle Provincie, dalle Città metropolitane, dalle Regioni e dallo Stato, </a:t>
            </a:r>
            <a:r>
              <a:rPr lang="it-IT" i="1">
                <a:solidFill>
                  <a:srgbClr val="FFFFFF"/>
                </a:solidFill>
              </a:rPr>
              <a:t>che esercitano le loro funzioni secondo i principi di leale collaborazione e sussidiarietà 	(Art 114, Cost.).</a:t>
            </a:r>
          </a:p>
          <a:p>
            <a:pPr algn="just" defTabSz="914400">
              <a:spcBef>
                <a:spcPct val="20000"/>
              </a:spcBef>
            </a:pPr>
            <a:endParaRPr lang="it-IT" sz="1600">
              <a:solidFill>
                <a:srgbClr val="FFFFFF"/>
              </a:solidFill>
            </a:endParaRPr>
          </a:p>
        </p:txBody>
      </p:sp>
      <p:sp>
        <p:nvSpPr>
          <p:cNvPr id="32" name="Rettangolo 31"/>
          <p:cNvSpPr/>
          <p:nvPr/>
        </p:nvSpPr>
        <p:spPr>
          <a:xfrm>
            <a:off x="138113" y="2797175"/>
            <a:ext cx="8826500" cy="1779588"/>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pic>
        <p:nvPicPr>
          <p:cNvPr id="568332" name="Picture 6" descr="Formazione a Testuggine della Legio XIV"/>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86" b="17094"/>
          <a:stretch>
            <a:fillRect/>
          </a:stretch>
        </p:blipFill>
        <p:spPr bwMode="auto">
          <a:xfrm>
            <a:off x="96838" y="4673600"/>
            <a:ext cx="316865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2"/>
          <p:cNvSpPr txBox="1">
            <a:spLocks noChangeArrowheads="1"/>
          </p:cNvSpPr>
          <p:nvPr/>
        </p:nvSpPr>
        <p:spPr bwMode="auto">
          <a:xfrm>
            <a:off x="3240088" y="4649788"/>
            <a:ext cx="6011862" cy="2308225"/>
          </a:xfrm>
          <a:prstGeom prst="rect">
            <a:avLst/>
          </a:prstGeom>
          <a:noFill/>
          <a:ln w="9525">
            <a:noFill/>
            <a:miter lim="800000"/>
            <a:headEnd/>
            <a:tailEnd/>
          </a:ln>
        </p:spPr>
        <p:txBody>
          <a:bodyPr>
            <a:spAutoFit/>
          </a:bodyPr>
          <a:lstStyle/>
          <a:p>
            <a:pPr defTabSz="914400">
              <a:defRPr/>
            </a:pPr>
            <a:r>
              <a:rPr lang="it-IT" dirty="0">
                <a:solidFill>
                  <a:schemeClr val="bg1"/>
                </a:solidFill>
                <a:latin typeface="Arial Unicode MS" pitchFamily="34" charset="-128"/>
                <a:ea typeface="Arial Unicode MS" pitchFamily="34" charset="-128"/>
                <a:cs typeface="Arial Unicode MS" pitchFamily="34" charset="-128"/>
              </a:rPr>
              <a:t>Il principio di sussidiarietà sta a significare che le responsabilità pubbliche devono essere attribuite all’autorità territorialmente più vicina ai cittadini interessati e lo Stato deve intervenire solo dove e quando le Regioni e gli Enti locali (nel caso di sussidiarietà verticale) oppure le famiglie e le associazioni (nel caso di sussidiarietà orizzontale) non riescono assolutamente a provvedere.</a:t>
            </a:r>
          </a:p>
        </p:txBody>
      </p:sp>
      <p:sp>
        <p:nvSpPr>
          <p:cNvPr id="568334" name="Rettangolo 21"/>
          <p:cNvSpPr>
            <a:spLocks noChangeArrowheads="1"/>
          </p:cNvSpPr>
          <p:nvPr/>
        </p:nvSpPr>
        <p:spPr bwMode="auto">
          <a:xfrm>
            <a:off x="423863" y="6464300"/>
            <a:ext cx="2492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a:solidFill>
                  <a:schemeClr val="bg1"/>
                </a:solidFill>
                <a:latin typeface="Comic Sans MS" pitchFamily="66" charset="0"/>
              </a:rPr>
              <a:t>subsidiariae cohortes</a:t>
            </a:r>
            <a:endParaRPr lang="it-IT">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0"/>
            <a:ext cx="9178925" cy="69024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21" name="Rettangolo 20"/>
          <p:cNvSpPr/>
          <p:nvPr/>
        </p:nvSpPr>
        <p:spPr>
          <a:xfrm>
            <a:off x="138113" y="1058863"/>
            <a:ext cx="9005887" cy="5843587"/>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69348" name="Rectangle 8"/>
          <p:cNvSpPr>
            <a:spLocks noChangeArrowheads="1"/>
          </p:cNvSpPr>
          <p:nvPr/>
        </p:nvSpPr>
        <p:spPr bwMode="auto">
          <a:xfrm>
            <a:off x="1619250" y="1123950"/>
            <a:ext cx="72739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defTabSz="914400" eaLnBrk="0" hangingPunct="0">
              <a:buSzPct val="100000"/>
            </a:pPr>
            <a:r>
              <a:rPr lang="it-IT" i="1">
                <a:solidFill>
                  <a:srgbClr val="FFFFFF"/>
                </a:solidFill>
                <a:latin typeface="Verdana" pitchFamily="34" charset="0"/>
              </a:rPr>
              <a:t>Legge n. 100 – Conversione in legge, con modificazioni, del D.L. n. 59, recante disposizioni urgenti per il </a:t>
            </a:r>
            <a:r>
              <a:rPr lang="it-IT" i="1">
                <a:solidFill>
                  <a:srgbClr val="FFFF00"/>
                </a:solidFill>
                <a:latin typeface="Verdana" pitchFamily="34" charset="0"/>
              </a:rPr>
              <a:t>riordino della protezione civile</a:t>
            </a:r>
          </a:p>
        </p:txBody>
      </p:sp>
      <p:sp>
        <p:nvSpPr>
          <p:cNvPr id="569349" name="Rectangle 9"/>
          <p:cNvSpPr>
            <a:spLocks noChangeArrowheads="1"/>
          </p:cNvSpPr>
          <p:nvPr/>
        </p:nvSpPr>
        <p:spPr bwMode="auto">
          <a:xfrm>
            <a:off x="490538" y="1244600"/>
            <a:ext cx="8413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b="1" i="1">
                <a:solidFill>
                  <a:srgbClr val="FFFFFF"/>
                </a:solidFill>
                <a:latin typeface="Verdana" pitchFamily="34" charset="0"/>
              </a:rPr>
              <a:t>2012</a:t>
            </a:r>
            <a:r>
              <a:rPr lang="it-IT">
                <a:solidFill>
                  <a:srgbClr val="FFFFFF"/>
                </a:solidFill>
                <a:latin typeface="Verdana" pitchFamily="34" charset="0"/>
              </a:rPr>
              <a:t>      </a:t>
            </a:r>
          </a:p>
        </p:txBody>
      </p:sp>
      <p:sp>
        <p:nvSpPr>
          <p:cNvPr id="17" name="Rettangolo 16"/>
          <p:cNvSpPr/>
          <p:nvPr/>
        </p:nvSpPr>
        <p:spPr>
          <a:xfrm>
            <a:off x="138113" y="115888"/>
            <a:ext cx="9005887" cy="792162"/>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69351" name="Rectangle 9"/>
          <p:cNvSpPr>
            <a:spLocks noChangeArrowheads="1"/>
          </p:cNvSpPr>
          <p:nvPr/>
        </p:nvSpPr>
        <p:spPr bwMode="auto">
          <a:xfrm>
            <a:off x="417513" y="260350"/>
            <a:ext cx="8413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b="1" i="1">
                <a:solidFill>
                  <a:srgbClr val="FFFFFF"/>
                </a:solidFill>
                <a:latin typeface="Verdana" pitchFamily="34" charset="0"/>
              </a:rPr>
              <a:t>2010</a:t>
            </a:r>
            <a:r>
              <a:rPr lang="it-IT">
                <a:solidFill>
                  <a:srgbClr val="FFFFFF"/>
                </a:solidFill>
                <a:latin typeface="Verdana" pitchFamily="34" charset="0"/>
              </a:rPr>
              <a:t>      </a:t>
            </a:r>
          </a:p>
        </p:txBody>
      </p:sp>
      <p:sp>
        <p:nvSpPr>
          <p:cNvPr id="569352" name="Rectangle 8"/>
          <p:cNvSpPr>
            <a:spLocks noChangeArrowheads="1"/>
          </p:cNvSpPr>
          <p:nvPr/>
        </p:nvSpPr>
        <p:spPr bwMode="auto">
          <a:xfrm>
            <a:off x="1587500" y="209550"/>
            <a:ext cx="72739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defTabSz="914400" eaLnBrk="0" hangingPunct="0">
              <a:buSzPct val="100000"/>
            </a:pPr>
            <a:r>
              <a:rPr lang="it-IT" i="1">
                <a:solidFill>
                  <a:srgbClr val="FFFFFF"/>
                </a:solidFill>
                <a:latin typeface="Verdana" pitchFamily="34" charset="0"/>
              </a:rPr>
              <a:t>D.L. n. 225 – Milleproroghe – Legge n. 10 del 26.02.2011</a:t>
            </a:r>
          </a:p>
          <a:p>
            <a:pPr algn="just" defTabSz="914400" eaLnBrk="0" hangingPunct="0">
              <a:buSzPct val="100000"/>
            </a:pPr>
            <a:r>
              <a:rPr lang="it-IT" i="1">
                <a:solidFill>
                  <a:srgbClr val="FFFFFF"/>
                </a:solidFill>
                <a:latin typeface="Verdana" pitchFamily="34" charset="0"/>
              </a:rPr>
              <a:t>Modifiche all’art.5 della L. 225/1992</a:t>
            </a:r>
          </a:p>
        </p:txBody>
      </p:sp>
      <p:sp>
        <p:nvSpPr>
          <p:cNvPr id="569353" name="Rectangle 9"/>
          <p:cNvSpPr>
            <a:spLocks noChangeArrowheads="1"/>
          </p:cNvSpPr>
          <p:nvPr/>
        </p:nvSpPr>
        <p:spPr bwMode="auto">
          <a:xfrm>
            <a:off x="417513" y="525463"/>
            <a:ext cx="8413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b="1" i="1">
                <a:solidFill>
                  <a:srgbClr val="FFFFFF"/>
                </a:solidFill>
                <a:latin typeface="Verdana" pitchFamily="34" charset="0"/>
              </a:rPr>
              <a:t>2011</a:t>
            </a:r>
            <a:r>
              <a:rPr lang="it-IT">
                <a:solidFill>
                  <a:srgbClr val="FFFFFF"/>
                </a:solidFill>
                <a:latin typeface="Verdana" pitchFamily="34" charset="0"/>
              </a:rPr>
              <a:t>      </a:t>
            </a:r>
          </a:p>
        </p:txBody>
      </p:sp>
      <p:sp>
        <p:nvSpPr>
          <p:cNvPr id="20" name="Rectangle 70"/>
          <p:cNvSpPr>
            <a:spLocks noChangeArrowheads="1"/>
          </p:cNvSpPr>
          <p:nvPr/>
        </p:nvSpPr>
        <p:spPr bwMode="auto">
          <a:xfrm>
            <a:off x="0" y="2330450"/>
            <a:ext cx="9144000" cy="4770438"/>
          </a:xfrm>
          <a:prstGeom prst="rect">
            <a:avLst/>
          </a:prstGeom>
          <a:noFill/>
          <a:ln w="9525">
            <a:noFill/>
            <a:miter lim="800000"/>
            <a:headEnd/>
            <a:tailEnd/>
          </a:ln>
        </p:spPr>
        <p:txBody>
          <a:bodyPr anchor="ctr">
            <a:spAutoFit/>
          </a:bodyPr>
          <a:lstStyle/>
          <a:p>
            <a:pPr marL="361950" indent="-276225" algn="just" defTabSz="914400">
              <a:defRPr/>
            </a:pPr>
            <a:r>
              <a:rPr lang="it-IT" sz="1600" b="1" u="sng" dirty="0">
                <a:solidFill>
                  <a:prstClr val="white"/>
                </a:solidFill>
                <a:ea typeface="+mn-ea"/>
              </a:rPr>
              <a:t>Istituzione del Servizio Nazionale della Protezione Civile</a:t>
            </a:r>
            <a:r>
              <a:rPr lang="it-IT" sz="1600" i="1" u="sng" dirty="0">
                <a:solidFill>
                  <a:prstClr val="white"/>
                </a:solidFill>
                <a:ea typeface="+mn-ea"/>
              </a:rPr>
              <a:t> (legge n. 225 del 24 febbraio 1992);</a:t>
            </a:r>
            <a:r>
              <a:rPr lang="it-IT" sz="1600" b="1" u="sng" dirty="0">
                <a:solidFill>
                  <a:prstClr val="white"/>
                </a:solidFill>
                <a:ea typeface="+mn-ea"/>
              </a:rPr>
              <a:t/>
            </a:r>
            <a:br>
              <a:rPr lang="it-IT" sz="1600" b="1" u="sng" dirty="0">
                <a:solidFill>
                  <a:prstClr val="white"/>
                </a:solidFill>
                <a:ea typeface="+mn-ea"/>
              </a:rPr>
            </a:br>
            <a:endParaRPr lang="it-IT" sz="1600" b="1" u="sng" dirty="0">
              <a:solidFill>
                <a:prstClr val="white"/>
              </a:solidFill>
              <a:ea typeface="+mn-ea"/>
            </a:endParaRPr>
          </a:p>
          <a:p>
            <a:pPr marL="361950" indent="-276225" algn="just" defTabSz="914400">
              <a:defRPr/>
            </a:pPr>
            <a:r>
              <a:rPr lang="it-IT" sz="1600" b="1" dirty="0">
                <a:solidFill>
                  <a:prstClr val="white"/>
                </a:solidFill>
                <a:ea typeface="+mn-ea"/>
              </a:rPr>
              <a:t>Disposizioni per la formazione del bilancio annuale e pluriennale dello Stato. Legge di stabilità 2012</a:t>
            </a:r>
            <a:r>
              <a:rPr lang="it-IT" sz="1600" i="1" dirty="0">
                <a:solidFill>
                  <a:prstClr val="white"/>
                </a:solidFill>
                <a:ea typeface="+mn-ea"/>
              </a:rPr>
              <a:t> (legge n. 183 del 12 novembre 2011) aggiungendo due commi all’art. 31;</a:t>
            </a:r>
            <a:endParaRPr lang="it-IT" sz="1600" b="1" dirty="0">
              <a:solidFill>
                <a:prstClr val="white"/>
              </a:solidFill>
              <a:ea typeface="+mn-ea"/>
            </a:endParaRPr>
          </a:p>
          <a:p>
            <a:pPr marL="361950" indent="-276225" algn="just" defTabSz="914400">
              <a:defRPr/>
            </a:pPr>
            <a:endParaRPr lang="it-IT" sz="1600" b="1" dirty="0">
              <a:solidFill>
                <a:prstClr val="white"/>
              </a:solidFill>
              <a:ea typeface="+mn-ea"/>
            </a:endParaRPr>
          </a:p>
          <a:p>
            <a:pPr marL="361950" indent="-276225" algn="just" defTabSz="914400">
              <a:defRPr/>
            </a:pPr>
            <a:r>
              <a:rPr lang="it-IT" sz="1600" b="1" dirty="0">
                <a:solidFill>
                  <a:prstClr val="white"/>
                </a:solidFill>
                <a:ea typeface="+mn-ea"/>
              </a:rPr>
              <a:t>Legge quadro in materia di incendi boschivi</a:t>
            </a:r>
            <a:r>
              <a:rPr lang="it-IT" sz="1600" i="1" dirty="0">
                <a:solidFill>
                  <a:prstClr val="white"/>
                </a:solidFill>
                <a:ea typeface="+mn-ea"/>
              </a:rPr>
              <a:t> (legge n. 353 del 21 novembre 2000) modificando l’articolo 7;</a:t>
            </a:r>
          </a:p>
          <a:p>
            <a:pPr marL="361950" indent="-276225" algn="just" defTabSz="914400">
              <a:defRPr/>
            </a:pPr>
            <a:endParaRPr lang="it-IT" sz="1600" i="1" dirty="0">
              <a:solidFill>
                <a:prstClr val="white"/>
              </a:solidFill>
              <a:ea typeface="+mn-ea"/>
            </a:endParaRPr>
          </a:p>
          <a:p>
            <a:pPr marL="361950" indent="-276225" algn="just" defTabSz="914400">
              <a:defRPr/>
            </a:pPr>
            <a:r>
              <a:rPr lang="it-IT" sz="1600" b="1" dirty="0">
                <a:solidFill>
                  <a:prstClr val="white"/>
                </a:solidFill>
                <a:ea typeface="+mn-ea"/>
              </a:rPr>
              <a:t>Proroga di termini previsti da disposizioni legislative e di interventi urgenti in materia tributaria e di sostegno alle imprese e alle famiglie</a:t>
            </a:r>
            <a:r>
              <a:rPr lang="it-IT" sz="1600" i="1" dirty="0">
                <a:solidFill>
                  <a:prstClr val="white"/>
                </a:solidFill>
                <a:ea typeface="+mn-ea"/>
              </a:rPr>
              <a:t> (decreto legge n. 225 del 29 dicembre 2010, convertito dalla legge n. 10 del 26 febbraio 2011) modificando l’articolo 2, comma 2-septies;</a:t>
            </a:r>
          </a:p>
          <a:p>
            <a:pPr marL="361950" indent="-276225" algn="just" defTabSz="914400">
              <a:defRPr/>
            </a:pPr>
            <a:endParaRPr lang="it-IT" sz="1600" b="1" dirty="0">
              <a:solidFill>
                <a:prstClr val="white"/>
              </a:solidFill>
              <a:ea typeface="+mn-ea"/>
            </a:endParaRPr>
          </a:p>
          <a:p>
            <a:pPr marL="361950" indent="-276225" algn="just" defTabSz="914400">
              <a:defRPr/>
            </a:pPr>
            <a:r>
              <a:rPr lang="it-IT" sz="1600" b="1" dirty="0">
                <a:solidFill>
                  <a:prstClr val="white"/>
                </a:solidFill>
                <a:ea typeface="+mn-ea"/>
              </a:rPr>
              <a:t>Disposizioni urgenti per la cessazione dello stato di emergenza in materia di rifiuti nella regione Campania, per l'avvio della fase post emergenziale nel territorio della regione Abruzzo ed altre disposizioni urgenti relative alla Presidenza del Consiglio dei Ministri ed alla protezione civile</a:t>
            </a:r>
            <a:r>
              <a:rPr lang="it-IT" sz="1600" i="1" dirty="0">
                <a:solidFill>
                  <a:prstClr val="white"/>
                </a:solidFill>
                <a:ea typeface="+mn-ea"/>
              </a:rPr>
              <a:t> (decreto legge n. 195 del 30 dicembre 2009, convertito dalla legge n. 26 del 26 febbraio 2010) abrogando il comma 2 dell’art. 15.</a:t>
            </a:r>
          </a:p>
          <a:p>
            <a:pPr marL="361950" indent="-276225" algn="just" defTabSz="914400">
              <a:buFontTx/>
              <a:buChar char="-"/>
              <a:defRPr/>
            </a:pPr>
            <a:endParaRPr lang="it-IT" sz="1600" dirty="0">
              <a:solidFill>
                <a:prstClr val="white"/>
              </a:solidFill>
              <a:ea typeface="+mn-ea"/>
            </a:endParaRPr>
          </a:p>
        </p:txBody>
      </p:sp>
      <p:sp>
        <p:nvSpPr>
          <p:cNvPr id="569355" name="Rectangle 9"/>
          <p:cNvSpPr>
            <a:spLocks noGrp="1" noChangeArrowheads="1"/>
          </p:cNvSpPr>
          <p:nvPr>
            <p:ph type="title"/>
          </p:nvPr>
        </p:nvSpPr>
        <p:spPr>
          <a:xfrm>
            <a:off x="-36513" y="1844675"/>
            <a:ext cx="9288463" cy="685800"/>
          </a:xfrm>
        </p:spPr>
        <p:txBody>
          <a:bodyPr/>
          <a:lstStyle/>
          <a:p>
            <a:pPr eaLnBrk="1" hangingPunct="1"/>
            <a:r>
              <a:rPr lang="it-IT" sz="2000" b="1" u="sng" smtClean="0">
                <a:solidFill>
                  <a:srgbClr val="FFFF00"/>
                </a:solidFill>
                <a:latin typeface="Arial" pitchFamily="34" charset="0"/>
                <a:ea typeface="ＭＳ Ｐゴシック" pitchFamily="34" charset="-128"/>
                <a:cs typeface="Arial" pitchFamily="34" charset="0"/>
              </a:rPr>
              <a:t>CON L’ART. 1 MODIFICA ED INTEGRA I SEGUENTI PROVVEDIMENTI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79500"/>
            <a:ext cx="9144000" cy="5805488"/>
          </a:xfrm>
          <a:prstGeom prst="rect">
            <a:avLst/>
          </a:prstGeom>
          <a:solidFill>
            <a:srgbClr val="003A7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2400" dirty="0">
              <a:solidFill>
                <a:prstClr val="white"/>
              </a:solidFill>
            </a:endParaRPr>
          </a:p>
        </p:txBody>
      </p:sp>
      <p:sp>
        <p:nvSpPr>
          <p:cNvPr id="3" name="Rectangle 4"/>
          <p:cNvSpPr txBox="1">
            <a:spLocks noChangeArrowheads="1"/>
          </p:cNvSpPr>
          <p:nvPr/>
        </p:nvSpPr>
        <p:spPr bwMode="auto">
          <a:xfrm>
            <a:off x="179388" y="1196975"/>
            <a:ext cx="8839200" cy="5516563"/>
          </a:xfrm>
          <a:prstGeom prst="rect">
            <a:avLst/>
          </a:prstGeom>
          <a:noFill/>
          <a:ln w="9525">
            <a:noFill/>
            <a:miter lim="800000"/>
            <a:headEnd/>
            <a:tailEnd/>
          </a:ln>
        </p:spPr>
        <p:txBody>
          <a:bodyPr/>
          <a:lstStyle/>
          <a:p>
            <a:pPr marL="342900" indent="-342900">
              <a:spcBef>
                <a:spcPct val="20000"/>
              </a:spcBef>
              <a:spcAft>
                <a:spcPct val="60000"/>
              </a:spcAft>
              <a:tabLst>
                <a:tab pos="381000" algn="l"/>
              </a:tabLst>
              <a:defRPr/>
            </a:pPr>
            <a:r>
              <a:rPr lang="it-IT" sz="2400" b="1" dirty="0">
                <a:solidFill>
                  <a:schemeClr val="bg1"/>
                </a:solidFill>
                <a:latin typeface="+mn-lt"/>
                <a:ea typeface="ＭＳ Ｐゴシック" charset="-128"/>
              </a:rPr>
              <a:t>Ai fini delle attività di protezione civile gli eventi si distinguono in:</a:t>
            </a:r>
          </a:p>
          <a:p>
            <a:pPr marL="457200" indent="-457200">
              <a:spcBef>
                <a:spcPct val="20000"/>
              </a:spcBef>
              <a:spcAft>
                <a:spcPct val="30000"/>
              </a:spcAft>
              <a:buFontTx/>
              <a:buAutoNum type="alphaLcParenR"/>
              <a:tabLst>
                <a:tab pos="381000" algn="l"/>
              </a:tabLst>
              <a:defRPr/>
            </a:pPr>
            <a:r>
              <a:rPr lang="it-IT" sz="2400" b="1" dirty="0">
                <a:solidFill>
                  <a:schemeClr val="bg1"/>
                </a:solidFill>
                <a:latin typeface="+mn-lt"/>
                <a:ea typeface="ＭＳ Ｐゴシック" charset="-128"/>
              </a:rPr>
              <a:t>eventi naturali o connessi con l’attività dell’uomo che possono essere fronteggiati mediante interventi attuabili dai singoli enti ed amministrazioni competenti in via ordinaria</a:t>
            </a:r>
          </a:p>
          <a:p>
            <a:pPr marL="457200" indent="-457200">
              <a:spcBef>
                <a:spcPct val="20000"/>
              </a:spcBef>
              <a:spcAft>
                <a:spcPct val="30000"/>
              </a:spcAft>
              <a:buFontTx/>
              <a:buAutoNum type="alphaLcParenR"/>
              <a:tabLst>
                <a:tab pos="381000" algn="l"/>
              </a:tabLst>
              <a:defRPr/>
            </a:pPr>
            <a:r>
              <a:rPr lang="it-IT" sz="2400" b="1" dirty="0">
                <a:solidFill>
                  <a:schemeClr val="bg1"/>
                </a:solidFill>
                <a:latin typeface="+mn-lt"/>
                <a:ea typeface="ＭＳ Ｐゴシック" charset="-128"/>
              </a:rPr>
              <a:t>eventi naturali o connessi con l’attività dell’uomo che, per la loro natura ed estensione comportano </a:t>
            </a:r>
            <a:r>
              <a:rPr lang="it-IT" sz="2400" b="1" i="1" dirty="0">
                <a:solidFill>
                  <a:schemeClr val="bg1"/>
                </a:solidFill>
                <a:latin typeface="+mn-lt"/>
                <a:ea typeface="ＭＳ Ｐゴシック" charset="-128"/>
              </a:rPr>
              <a:t>l’intervento coordinato di più enti o amministrazioni competenti</a:t>
            </a:r>
            <a:r>
              <a:rPr lang="it-IT" sz="2400" b="1" dirty="0">
                <a:solidFill>
                  <a:schemeClr val="bg1"/>
                </a:solidFill>
                <a:latin typeface="+mn-lt"/>
                <a:ea typeface="ＭＳ Ｐゴシック" charset="-128"/>
              </a:rPr>
              <a:t> in via </a:t>
            </a:r>
            <a:r>
              <a:rPr lang="it-IT" sz="2400" b="1" i="1" dirty="0">
                <a:solidFill>
                  <a:schemeClr val="bg1"/>
                </a:solidFill>
                <a:latin typeface="+mn-lt"/>
                <a:ea typeface="ＭＳ Ｐゴシック" charset="-128"/>
              </a:rPr>
              <a:t>ordinaria</a:t>
            </a:r>
          </a:p>
          <a:p>
            <a:pPr marL="457200" indent="-457200">
              <a:spcBef>
                <a:spcPct val="20000"/>
              </a:spcBef>
              <a:spcAft>
                <a:spcPct val="30000"/>
              </a:spcAft>
              <a:buFontTx/>
              <a:buAutoNum type="alphaLcParenR"/>
              <a:tabLst>
                <a:tab pos="381000" algn="l"/>
              </a:tabLst>
              <a:defRPr/>
            </a:pPr>
            <a:r>
              <a:rPr lang="it-IT" sz="2400" b="1" dirty="0">
                <a:solidFill>
                  <a:schemeClr val="bg1"/>
                </a:solidFill>
                <a:latin typeface="+mn-lt"/>
                <a:ea typeface="ＭＳ Ｐゴシック" charset="-128"/>
              </a:rPr>
              <a:t>calamità naturali, catastrofi o altri eventi che per intensità ed estensione  debbono essere fronteggiati con </a:t>
            </a:r>
            <a:r>
              <a:rPr lang="it-IT" sz="2400" b="1" i="1" dirty="0">
                <a:solidFill>
                  <a:schemeClr val="bg1"/>
                </a:solidFill>
                <a:latin typeface="+mn-lt"/>
                <a:ea typeface="ＭＳ Ｐゴシック" charset="-128"/>
              </a:rPr>
              <a:t>mezzi e poteri straordinari</a:t>
            </a:r>
            <a:endParaRPr lang="it-IT" sz="2000" b="1" i="1" dirty="0">
              <a:solidFill>
                <a:schemeClr val="bg1"/>
              </a:solidFill>
              <a:latin typeface="+mn-lt"/>
              <a:ea typeface="ＭＳ Ｐゴシック" charset="-128"/>
            </a:endParaRPr>
          </a:p>
          <a:p>
            <a:pPr marL="342900" indent="-342900">
              <a:lnSpc>
                <a:spcPct val="80000"/>
              </a:lnSpc>
              <a:spcBef>
                <a:spcPct val="50000"/>
              </a:spcBef>
              <a:spcAft>
                <a:spcPct val="50000"/>
              </a:spcAft>
              <a:tabLst>
                <a:tab pos="381000" algn="l"/>
              </a:tabLst>
              <a:defRPr/>
            </a:pPr>
            <a:r>
              <a:rPr lang="it-IT" sz="2400" b="1" i="1" dirty="0">
                <a:solidFill>
                  <a:schemeClr val="bg1"/>
                </a:solidFill>
                <a:latin typeface="+mn-lt"/>
                <a:ea typeface="ＭＳ Ｐゴシック" charset="-128"/>
              </a:rPr>
              <a:t>	</a:t>
            </a:r>
            <a:endParaRPr lang="it-IT" sz="2400" b="1" dirty="0">
              <a:solidFill>
                <a:schemeClr val="bg1"/>
              </a:solidFill>
              <a:latin typeface="+mn-lt"/>
              <a:ea typeface="ＭＳ Ｐゴシック" charset="-128"/>
            </a:endParaRPr>
          </a:p>
          <a:p>
            <a:pPr marL="342900" indent="-342900">
              <a:lnSpc>
                <a:spcPct val="50000"/>
              </a:lnSpc>
              <a:spcBef>
                <a:spcPct val="50000"/>
              </a:spcBef>
              <a:spcAft>
                <a:spcPct val="50000"/>
              </a:spcAft>
              <a:tabLst>
                <a:tab pos="381000" algn="l"/>
              </a:tabLst>
              <a:defRPr/>
            </a:pPr>
            <a:r>
              <a:rPr lang="it-IT" sz="2400" b="1" dirty="0">
                <a:solidFill>
                  <a:schemeClr val="bg1"/>
                </a:solidFill>
                <a:latin typeface="+mn-lt"/>
                <a:ea typeface="ＭＳ Ｐゴシック" charset="-128"/>
              </a:rPr>
              <a:t>		</a:t>
            </a:r>
          </a:p>
        </p:txBody>
      </p:sp>
      <p:sp>
        <p:nvSpPr>
          <p:cNvPr id="4" name="Rectangle 5"/>
          <p:cNvSpPr>
            <a:spLocks noChangeArrowheads="1"/>
          </p:cNvSpPr>
          <p:nvPr/>
        </p:nvSpPr>
        <p:spPr bwMode="auto">
          <a:xfrm>
            <a:off x="395288" y="414338"/>
            <a:ext cx="7239000" cy="566737"/>
          </a:xfrm>
          <a:prstGeom prst="rect">
            <a:avLst/>
          </a:prstGeom>
          <a:noFill/>
          <a:ln w="9525">
            <a:noFill/>
            <a:miter lim="800000"/>
            <a:headEnd/>
            <a:tailEnd/>
          </a:ln>
        </p:spPr>
        <p:txBody>
          <a:bodyPr anchor="ctr"/>
          <a:lstStyle/>
          <a:p>
            <a:pPr algn="ctr" defTabSz="914400">
              <a:defRPr/>
            </a:pPr>
            <a:r>
              <a:rPr lang="it-IT" sz="2400" b="1" dirty="0">
                <a:latin typeface="Arial" charset="0"/>
                <a:ea typeface="+mn-ea"/>
              </a:rPr>
              <a:t>Tipologia degli eventi </a:t>
            </a:r>
          </a:p>
          <a:p>
            <a:pPr algn="ctr" defTabSz="914400">
              <a:defRPr/>
            </a:pPr>
            <a:r>
              <a:rPr lang="it-IT" sz="2400" b="1" dirty="0">
                <a:latin typeface="Arial" charset="0"/>
                <a:ea typeface="+mn-ea"/>
              </a:rPr>
              <a:t>ed ambiti di competenza art. 2 L.225/92</a:t>
            </a:r>
          </a:p>
        </p:txBody>
      </p:sp>
      <p:grpSp>
        <p:nvGrpSpPr>
          <p:cNvPr id="2" name="Gruppo 6"/>
          <p:cNvGrpSpPr>
            <a:grpSpLocks/>
          </p:cNvGrpSpPr>
          <p:nvPr/>
        </p:nvGrpSpPr>
        <p:grpSpPr bwMode="auto">
          <a:xfrm>
            <a:off x="6732588" y="-73025"/>
            <a:ext cx="2411412" cy="981075"/>
            <a:chOff x="6732241" y="-72355"/>
            <a:chExt cx="2411760" cy="981075"/>
          </a:xfrm>
        </p:grpSpPr>
        <p:sp>
          <p:nvSpPr>
            <p:cNvPr id="6" name="Esplosione 1 5"/>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0376"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549894" name="Rectangle 5"/>
          <p:cNvSpPr>
            <a:spLocks noChangeArrowheads="1"/>
          </p:cNvSpPr>
          <p:nvPr/>
        </p:nvSpPr>
        <p:spPr bwMode="auto">
          <a:xfrm>
            <a:off x="2339975" y="5243513"/>
            <a:ext cx="6661150" cy="1570037"/>
          </a:xfrm>
          <a:prstGeom prst="rect">
            <a:avLst/>
          </a:prstGeom>
          <a:solidFill>
            <a:srgbClr val="FF0000"/>
          </a:solidFill>
          <a:ln w="9525">
            <a:solidFill>
              <a:srgbClr val="FFFF00"/>
            </a:solidFill>
            <a:miter lim="800000"/>
            <a:headEnd/>
            <a:tailEnd/>
          </a:ln>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t-IT" sz="2400" i="1" dirty="0">
                <a:solidFill>
                  <a:srgbClr val="FFFF00"/>
                </a:solidFill>
                <a:latin typeface="+mn-lt"/>
                <a:ea typeface="Calibri" pitchFamily="34" charset="0"/>
                <a:cs typeface="Arial" pitchFamily="34" charset="0"/>
              </a:rPr>
              <a:t>“</a:t>
            </a:r>
            <a:r>
              <a:rPr lang="it-IT" sz="2400" i="1" dirty="0" err="1">
                <a:solidFill>
                  <a:srgbClr val="FFFF00"/>
                </a:solidFill>
                <a:latin typeface="+mn-lt"/>
                <a:ea typeface="Calibri" pitchFamily="34" charset="0"/>
                <a:cs typeface="Arial" pitchFamily="34" charset="0"/>
              </a:rPr>
              <a:t>….debbono</a:t>
            </a:r>
            <a:r>
              <a:rPr lang="it-IT" sz="2400" i="1" dirty="0">
                <a:solidFill>
                  <a:srgbClr val="FFFF00"/>
                </a:solidFill>
                <a:latin typeface="+mn-lt"/>
                <a:ea typeface="Calibri" pitchFamily="34" charset="0"/>
                <a:cs typeface="Arial" pitchFamily="34" charset="0"/>
              </a:rPr>
              <a:t>, con </a:t>
            </a:r>
            <a:r>
              <a:rPr lang="it-IT" sz="2400" i="1" u="sng" dirty="0">
                <a:solidFill>
                  <a:srgbClr val="FFFF00"/>
                </a:solidFill>
                <a:latin typeface="+mn-lt"/>
                <a:ea typeface="Calibri" pitchFamily="34" charset="0"/>
                <a:cs typeface="Arial" pitchFamily="34" charset="0"/>
              </a:rPr>
              <a:t>immediatezza d’intervento</a:t>
            </a:r>
            <a:r>
              <a:rPr lang="it-IT" sz="2400" i="1" dirty="0">
                <a:solidFill>
                  <a:srgbClr val="FFFF00"/>
                </a:solidFill>
                <a:latin typeface="+mn-lt"/>
                <a:ea typeface="Calibri" pitchFamily="34" charset="0"/>
                <a:cs typeface="Arial" pitchFamily="34" charset="0"/>
              </a:rPr>
              <a:t>, essere fronteggiati con mezzi e poteri straordinari da impiegare durante </a:t>
            </a:r>
            <a:r>
              <a:rPr lang="it-IT" sz="2400" i="1" u="sng" dirty="0">
                <a:solidFill>
                  <a:srgbClr val="FFFF00"/>
                </a:solidFill>
                <a:latin typeface="+mn-lt"/>
                <a:ea typeface="Calibri" pitchFamily="34" charset="0"/>
                <a:cs typeface="Arial" pitchFamily="34" charset="0"/>
              </a:rPr>
              <a:t>limitati e predefiniti periodi di tempo</a:t>
            </a:r>
            <a:r>
              <a:rPr lang="it-IT" sz="2400" i="1" dirty="0">
                <a:solidFill>
                  <a:srgbClr val="FFFF00"/>
                </a:solidFill>
                <a:latin typeface="+mn-lt"/>
                <a:ea typeface="Calibri" pitchFamily="34" charset="0"/>
                <a:cs typeface="Arial" pitchFamily="34" charset="0"/>
              </a:rPr>
              <a:t>”</a:t>
            </a:r>
            <a:endParaRPr lang="it-IT" sz="2400" dirty="0">
              <a:solidFill>
                <a:schemeClr val="bg1"/>
              </a:solidFill>
              <a:latin typeface="+mn-lt"/>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52513"/>
            <a:ext cx="9144000" cy="587692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9" name="Rectangle 2"/>
          <p:cNvSpPr>
            <a:spLocks noChangeArrowheads="1"/>
          </p:cNvSpPr>
          <p:nvPr/>
        </p:nvSpPr>
        <p:spPr bwMode="auto">
          <a:xfrm>
            <a:off x="179388" y="1363663"/>
            <a:ext cx="8153400" cy="5160962"/>
          </a:xfrm>
          <a:prstGeom prst="rect">
            <a:avLst/>
          </a:prstGeom>
          <a:noFill/>
          <a:ln w="9525">
            <a:noFill/>
            <a:miter lim="800000"/>
            <a:headEnd/>
            <a:tailEnd/>
          </a:ln>
          <a:effectLst/>
        </p:spPr>
        <p:txBody>
          <a:bodyPr>
            <a:spAutoFit/>
          </a:bodyPr>
          <a:lstStyle/>
          <a:p>
            <a:pPr defTabSz="914400" eaLnBrk="0" hangingPunct="0">
              <a:lnSpc>
                <a:spcPct val="90000"/>
              </a:lnSpc>
              <a:defRPr/>
            </a:pPr>
            <a:r>
              <a:rPr kumimoji="1" lang="it-IT" sz="2400" dirty="0">
                <a:solidFill>
                  <a:srgbClr val="FFFFFF"/>
                </a:solidFill>
                <a:effectLst>
                  <a:outerShdw blurRad="38100" dist="38100" dir="2700000" algn="tl">
                    <a:srgbClr val="000000"/>
                  </a:outerShdw>
                </a:effectLst>
                <a:latin typeface="Tahoma" pitchFamily="34" charset="0"/>
                <a:ea typeface="+mn-ea"/>
              </a:rPr>
              <a:t>In caso di emergenza:</a:t>
            </a:r>
            <a:r>
              <a:rPr kumimoji="1" lang="it-IT" sz="3000" dirty="0">
                <a:solidFill>
                  <a:srgbClr val="FFFFFF"/>
                </a:solidFill>
                <a:effectLst>
                  <a:outerShdw blurRad="38100" dist="38100" dir="2700000" algn="tl">
                    <a:srgbClr val="000000"/>
                  </a:outerShdw>
                </a:effectLst>
                <a:latin typeface="Tahoma" pitchFamily="34" charset="0"/>
                <a:ea typeface="+mn-ea"/>
              </a:rPr>
              <a:t> </a:t>
            </a:r>
          </a:p>
          <a:p>
            <a:pPr algn="ctr" defTabSz="914400" eaLnBrk="0" hangingPunct="0">
              <a:lnSpc>
                <a:spcPct val="90000"/>
              </a:lnSpc>
              <a:defRPr/>
            </a:pPr>
            <a:r>
              <a:rPr kumimoji="1" lang="it-IT" sz="3000" dirty="0">
                <a:solidFill>
                  <a:srgbClr val="FFFFFF"/>
                </a:solidFill>
                <a:effectLst>
                  <a:outerShdw blurRad="38100" dist="38100" dir="2700000" algn="tl">
                    <a:srgbClr val="000000"/>
                  </a:outerShdw>
                </a:effectLst>
                <a:latin typeface="Tahoma" pitchFamily="34" charset="0"/>
                <a:ea typeface="+mn-ea"/>
              </a:rPr>
              <a:t>ASSUME</a:t>
            </a:r>
          </a:p>
          <a:p>
            <a:pPr defTabSz="914400" eaLnBrk="0" hangingPunct="0">
              <a:lnSpc>
                <a:spcPct val="90000"/>
              </a:lnSpc>
              <a:defRPr/>
            </a:pPr>
            <a:r>
              <a:rPr kumimoji="1" lang="it-IT" sz="2400" dirty="0">
                <a:solidFill>
                  <a:srgbClr val="FFFFFF"/>
                </a:solidFill>
                <a:effectLst>
                  <a:outerShdw blurRad="38100" dist="38100" dir="2700000" algn="tl">
                    <a:srgbClr val="000000"/>
                  </a:outerShdw>
                </a:effectLst>
                <a:latin typeface="Tahoma" pitchFamily="34" charset="0"/>
                <a:ea typeface="+mn-ea"/>
              </a:rPr>
              <a:t>la direzione e il coordinamento dei mezzi di soccorso e di assistenza delle popolazioni colpite</a:t>
            </a:r>
            <a:r>
              <a:rPr kumimoji="1" lang="it-IT" sz="3000" dirty="0">
                <a:solidFill>
                  <a:srgbClr val="FFFFFF"/>
                </a:solidFill>
                <a:effectLst>
                  <a:outerShdw blurRad="38100" dist="38100" dir="2700000" algn="tl">
                    <a:srgbClr val="000000"/>
                  </a:outerShdw>
                </a:effectLst>
                <a:latin typeface="Tahoma" pitchFamily="34" charset="0"/>
                <a:ea typeface="+mn-ea"/>
              </a:rPr>
              <a:t>.</a:t>
            </a:r>
            <a:endParaRPr kumimoji="1" lang="it-IT" sz="1200" dirty="0">
              <a:solidFill>
                <a:srgbClr val="FFFFFF"/>
              </a:solidFill>
              <a:effectLst>
                <a:outerShdw blurRad="38100" dist="38100" dir="2700000" algn="tl">
                  <a:srgbClr val="000000"/>
                </a:outerShdw>
              </a:effectLst>
              <a:latin typeface="Tahoma" pitchFamily="34" charset="0"/>
              <a:ea typeface="+mn-ea"/>
            </a:endParaRPr>
          </a:p>
          <a:p>
            <a:pPr algn="ctr" defTabSz="914400" eaLnBrk="0" hangingPunct="0">
              <a:lnSpc>
                <a:spcPct val="90000"/>
              </a:lnSpc>
              <a:defRPr/>
            </a:pPr>
            <a:endParaRPr kumimoji="1" lang="it-IT" sz="1200" dirty="0">
              <a:solidFill>
                <a:srgbClr val="FFFFFF"/>
              </a:solidFill>
              <a:effectLst>
                <a:outerShdw blurRad="38100" dist="38100" dir="2700000" algn="tl">
                  <a:srgbClr val="000000"/>
                </a:outerShdw>
              </a:effectLst>
              <a:latin typeface="Tahoma" pitchFamily="34" charset="0"/>
              <a:ea typeface="+mn-ea"/>
            </a:endParaRPr>
          </a:p>
          <a:p>
            <a:pPr algn="ctr" defTabSz="914400" eaLnBrk="0" hangingPunct="0">
              <a:lnSpc>
                <a:spcPct val="90000"/>
              </a:lnSpc>
              <a:defRPr/>
            </a:pPr>
            <a:r>
              <a:rPr kumimoji="1" lang="it-IT" sz="3000" dirty="0">
                <a:solidFill>
                  <a:srgbClr val="FFFFFF"/>
                </a:solidFill>
                <a:effectLst>
                  <a:outerShdw blurRad="38100" dist="38100" dir="2700000" algn="tl">
                    <a:srgbClr val="000000"/>
                  </a:outerShdw>
                </a:effectLst>
                <a:latin typeface="Tahoma" pitchFamily="34" charset="0"/>
                <a:ea typeface="+mn-ea"/>
              </a:rPr>
              <a:t> PROVVEDE</a:t>
            </a:r>
          </a:p>
          <a:p>
            <a:pPr defTabSz="914400" eaLnBrk="0" hangingPunct="0">
              <a:lnSpc>
                <a:spcPct val="90000"/>
              </a:lnSpc>
              <a:defRPr/>
            </a:pPr>
            <a:r>
              <a:rPr kumimoji="1" lang="it-IT" sz="2400" dirty="0">
                <a:solidFill>
                  <a:srgbClr val="FFFFFF"/>
                </a:solidFill>
                <a:effectLst>
                  <a:outerShdw blurRad="38100" dist="38100" dir="2700000" algn="tl">
                    <a:srgbClr val="000000"/>
                  </a:outerShdw>
                </a:effectLst>
                <a:latin typeface="Tahoma" pitchFamily="34" charset="0"/>
                <a:ea typeface="+mn-ea"/>
              </a:rPr>
              <a:t>a tutti gli interventi necessari.</a:t>
            </a:r>
            <a:endParaRPr kumimoji="1" lang="it-IT" sz="1200" dirty="0">
              <a:solidFill>
                <a:srgbClr val="FFFFFF"/>
              </a:solidFill>
              <a:effectLst>
                <a:outerShdw blurRad="38100" dist="38100" dir="2700000" algn="tl">
                  <a:srgbClr val="000000"/>
                </a:outerShdw>
              </a:effectLst>
              <a:latin typeface="Tahoma" pitchFamily="34" charset="0"/>
              <a:ea typeface="+mn-ea"/>
            </a:endParaRPr>
          </a:p>
          <a:p>
            <a:pPr defTabSz="914400" eaLnBrk="0" hangingPunct="0">
              <a:lnSpc>
                <a:spcPct val="90000"/>
              </a:lnSpc>
              <a:defRPr/>
            </a:pPr>
            <a:endParaRPr kumimoji="1" lang="it-IT" sz="1200" dirty="0">
              <a:solidFill>
                <a:srgbClr val="FFFFFF"/>
              </a:solidFill>
              <a:effectLst>
                <a:outerShdw blurRad="38100" dist="38100" dir="2700000" algn="tl">
                  <a:srgbClr val="000000"/>
                </a:outerShdw>
              </a:effectLst>
              <a:latin typeface="Tahoma" pitchFamily="34" charset="0"/>
              <a:ea typeface="+mn-ea"/>
            </a:endParaRPr>
          </a:p>
          <a:p>
            <a:pPr algn="ctr" defTabSz="914400" eaLnBrk="0" hangingPunct="0">
              <a:lnSpc>
                <a:spcPct val="90000"/>
              </a:lnSpc>
              <a:defRPr/>
            </a:pPr>
            <a:r>
              <a:rPr kumimoji="1" lang="it-IT" sz="3000" dirty="0">
                <a:solidFill>
                  <a:srgbClr val="FFFFFF"/>
                </a:solidFill>
                <a:effectLst>
                  <a:outerShdw blurRad="38100" dist="38100" dir="2700000" algn="tl">
                    <a:srgbClr val="000000"/>
                  </a:outerShdw>
                </a:effectLst>
                <a:latin typeface="Tahoma" pitchFamily="34" charset="0"/>
                <a:ea typeface="+mn-ea"/>
              </a:rPr>
              <a:t>INFORMA</a:t>
            </a:r>
          </a:p>
          <a:p>
            <a:pPr defTabSz="914400" eaLnBrk="0" hangingPunct="0">
              <a:lnSpc>
                <a:spcPct val="90000"/>
              </a:lnSpc>
              <a:defRPr/>
            </a:pPr>
            <a:r>
              <a:rPr kumimoji="1" lang="it-IT" sz="3000" dirty="0">
                <a:solidFill>
                  <a:srgbClr val="FFFFFF"/>
                </a:solidFill>
                <a:effectLst>
                  <a:outerShdw blurRad="38100" dist="38100" dir="2700000" algn="tl">
                    <a:srgbClr val="000000"/>
                  </a:outerShdw>
                </a:effectLst>
                <a:latin typeface="Tahoma" pitchFamily="34" charset="0"/>
                <a:ea typeface="+mn-ea"/>
              </a:rPr>
              <a:t> </a:t>
            </a:r>
            <a:r>
              <a:rPr kumimoji="1" lang="it-IT" sz="2400" dirty="0">
                <a:solidFill>
                  <a:srgbClr val="FFFFFF"/>
                </a:solidFill>
                <a:effectLst>
                  <a:outerShdw blurRad="38100" dist="38100" dir="2700000" algn="tl">
                    <a:srgbClr val="000000"/>
                  </a:outerShdw>
                </a:effectLst>
                <a:latin typeface="Tahoma" pitchFamily="34" charset="0"/>
                <a:ea typeface="+mn-ea"/>
              </a:rPr>
              <a:t>la Regione, la Provincia e la Prefettura.</a:t>
            </a:r>
            <a:endParaRPr kumimoji="1" lang="it-IT" sz="1200" dirty="0">
              <a:solidFill>
                <a:srgbClr val="FFFFFF"/>
              </a:solidFill>
              <a:effectLst>
                <a:outerShdw blurRad="38100" dist="38100" dir="2700000" algn="tl">
                  <a:srgbClr val="000000"/>
                </a:outerShdw>
              </a:effectLst>
              <a:latin typeface="Tahoma" pitchFamily="34" charset="0"/>
              <a:ea typeface="+mn-ea"/>
            </a:endParaRPr>
          </a:p>
          <a:p>
            <a:pPr defTabSz="914400" eaLnBrk="0" hangingPunct="0">
              <a:lnSpc>
                <a:spcPct val="90000"/>
              </a:lnSpc>
              <a:defRPr/>
            </a:pPr>
            <a:endParaRPr kumimoji="1" lang="it-IT" sz="1200" dirty="0">
              <a:solidFill>
                <a:srgbClr val="FFFFFF"/>
              </a:solidFill>
              <a:effectLst>
                <a:outerShdw blurRad="38100" dist="38100" dir="2700000" algn="tl">
                  <a:srgbClr val="000000"/>
                </a:outerShdw>
              </a:effectLst>
              <a:latin typeface="Tahoma" pitchFamily="34" charset="0"/>
              <a:ea typeface="+mn-ea"/>
            </a:endParaRPr>
          </a:p>
          <a:p>
            <a:pPr algn="ctr" defTabSz="914400" eaLnBrk="0" hangingPunct="0">
              <a:lnSpc>
                <a:spcPct val="90000"/>
              </a:lnSpc>
              <a:defRPr/>
            </a:pPr>
            <a:r>
              <a:rPr kumimoji="1" lang="it-IT" sz="3000" dirty="0">
                <a:solidFill>
                  <a:srgbClr val="FFFFFF"/>
                </a:solidFill>
                <a:effectLst>
                  <a:outerShdw blurRad="38100" dist="38100" dir="2700000" algn="tl">
                    <a:srgbClr val="000000"/>
                  </a:outerShdw>
                </a:effectLst>
                <a:latin typeface="Tahoma" pitchFamily="34" charset="0"/>
                <a:ea typeface="+mn-ea"/>
              </a:rPr>
              <a:t>CHIEDE</a:t>
            </a:r>
          </a:p>
          <a:p>
            <a:pPr defTabSz="914400" eaLnBrk="0" hangingPunct="0">
              <a:lnSpc>
                <a:spcPct val="90000"/>
              </a:lnSpc>
              <a:defRPr/>
            </a:pPr>
            <a:r>
              <a:rPr kumimoji="1" lang="it-IT" sz="2400" dirty="0">
                <a:solidFill>
                  <a:srgbClr val="FFFFFF"/>
                </a:solidFill>
                <a:effectLst>
                  <a:outerShdw blurRad="38100" dist="38100" dir="2700000" algn="tl">
                    <a:srgbClr val="000000"/>
                  </a:outerShdw>
                </a:effectLst>
                <a:latin typeface="Tahoma" pitchFamily="34" charset="0"/>
                <a:ea typeface="+mn-ea"/>
              </a:rPr>
              <a:t>l’intervento di altre Forze e Strutture  quando l’evento non può essere fronteggiato con i mezzi a disposizione del Comune.</a:t>
            </a:r>
          </a:p>
        </p:txBody>
      </p:sp>
      <p:sp>
        <p:nvSpPr>
          <p:cNvPr id="10" name="Rectangle 2"/>
          <p:cNvSpPr>
            <a:spLocks noChangeArrowheads="1"/>
          </p:cNvSpPr>
          <p:nvPr/>
        </p:nvSpPr>
        <p:spPr bwMode="auto">
          <a:xfrm>
            <a:off x="34925" y="-9525"/>
            <a:ext cx="7650163" cy="1200150"/>
          </a:xfrm>
          <a:prstGeom prst="rect">
            <a:avLst/>
          </a:prstGeom>
          <a:noFill/>
          <a:ln w="9525">
            <a:noFill/>
            <a:miter lim="800000"/>
            <a:headEnd/>
            <a:tailEnd/>
          </a:ln>
          <a:effectLst/>
        </p:spPr>
        <p:txBody>
          <a:bodyPr>
            <a:spAutoFit/>
          </a:bodyPr>
          <a:lstStyle/>
          <a:p>
            <a:pPr algn="ctr" defTabSz="914400" eaLnBrk="0" hangingPunct="0">
              <a:lnSpc>
                <a:spcPct val="90000"/>
              </a:lnSpc>
              <a:defRPr/>
            </a:pPr>
            <a:endParaRPr kumimoji="1" lang="it-IT" sz="2000" dirty="0">
              <a:solidFill>
                <a:srgbClr val="FFFFFF"/>
              </a:solidFill>
              <a:effectLst>
                <a:outerShdw blurRad="38100" dist="38100" dir="2700000" algn="tl">
                  <a:srgbClr val="000000">
                    <a:alpha val="43137"/>
                  </a:srgbClr>
                </a:outerShdw>
              </a:effectLst>
              <a:latin typeface="Tahoma" pitchFamily="34" charset="0"/>
              <a:ea typeface="+mn-ea"/>
            </a:endParaRPr>
          </a:p>
          <a:p>
            <a:pPr algn="ctr" defTabSz="914400" eaLnBrk="0" hangingPunct="0">
              <a:lnSpc>
                <a:spcPct val="90000"/>
              </a:lnSpc>
              <a:defRPr/>
            </a:pPr>
            <a:r>
              <a:rPr kumimoji="1" lang="it-IT" sz="2000" dirty="0">
                <a:effectLst>
                  <a:outerShdw blurRad="38100" dist="38100" dir="2700000" algn="tl">
                    <a:srgbClr val="000000">
                      <a:alpha val="43137"/>
                    </a:srgbClr>
                  </a:outerShdw>
                </a:effectLst>
                <a:latin typeface="Tahoma" pitchFamily="34" charset="0"/>
                <a:ea typeface="+mn-ea"/>
              </a:rPr>
              <a:t>Il Sindaco è autorità comunale di protezione civile</a:t>
            </a:r>
          </a:p>
          <a:p>
            <a:pPr algn="ctr" defTabSz="914400" eaLnBrk="0" hangingPunct="0">
              <a:lnSpc>
                <a:spcPct val="90000"/>
              </a:lnSpc>
              <a:defRPr/>
            </a:pPr>
            <a:r>
              <a:rPr kumimoji="1" lang="it-IT" sz="2000" dirty="0">
                <a:effectLst>
                  <a:outerShdw blurRad="38100" dist="38100" dir="2700000" algn="tl">
                    <a:srgbClr val="000000">
                      <a:alpha val="43137"/>
                    </a:srgbClr>
                  </a:outerShdw>
                </a:effectLst>
                <a:latin typeface="Tahoma" pitchFamily="34" charset="0"/>
                <a:ea typeface="+mn-ea"/>
              </a:rPr>
              <a:t> (L. 225/92 e D.L.vo 112/98)</a:t>
            </a:r>
            <a:endParaRPr kumimoji="1" lang="it-IT" sz="2000" dirty="0">
              <a:effectLst>
                <a:outerShdw blurRad="38100" dist="38100" dir="2700000" algn="tl">
                  <a:srgbClr val="000000">
                    <a:alpha val="43137"/>
                  </a:srgbClr>
                </a:outerShdw>
              </a:effectLst>
              <a:latin typeface="Times New Roman" pitchFamily="18" charset="0"/>
              <a:ea typeface="+mn-ea"/>
            </a:endParaRPr>
          </a:p>
          <a:p>
            <a:pPr defTabSz="914400" eaLnBrk="0" hangingPunct="0">
              <a:lnSpc>
                <a:spcPct val="90000"/>
              </a:lnSpc>
              <a:defRPr/>
            </a:pPr>
            <a:endParaRPr kumimoji="1" lang="it-IT" sz="2000" dirty="0">
              <a:solidFill>
                <a:srgbClr val="FFFFFF"/>
              </a:solidFill>
              <a:effectLst>
                <a:outerShdw blurRad="38100" dist="38100" dir="2700000" algn="tl">
                  <a:srgbClr val="000000">
                    <a:alpha val="43137"/>
                  </a:srgbClr>
                </a:outerShdw>
              </a:effectLst>
              <a:latin typeface="Times New Roman" pitchFamily="18" charset="0"/>
              <a:ea typeface="+mn-ea"/>
            </a:endParaRPr>
          </a:p>
        </p:txBody>
      </p:sp>
      <p:sp>
        <p:nvSpPr>
          <p:cNvPr id="582661" name="Rectangle 5"/>
          <p:cNvSpPr>
            <a:spLocks noChangeArrowheads="1"/>
          </p:cNvSpPr>
          <p:nvPr/>
        </p:nvSpPr>
        <p:spPr bwMode="auto">
          <a:xfrm>
            <a:off x="5651500" y="2565400"/>
            <a:ext cx="3402013" cy="2554288"/>
          </a:xfrm>
          <a:prstGeom prst="rect">
            <a:avLst/>
          </a:prstGeom>
          <a:solidFill>
            <a:srgbClr val="FF0000"/>
          </a:solidFill>
          <a:ln w="9525">
            <a:solidFill>
              <a:srgbClr val="FFFF00"/>
            </a:solidFill>
            <a:miter lim="800000"/>
            <a:headEnd/>
            <a:tailEnd/>
          </a:ln>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i="1">
                <a:solidFill>
                  <a:srgbClr val="FFFF00"/>
                </a:solidFill>
                <a:ea typeface="Calibri" pitchFamily="34" charset="0"/>
                <a:cs typeface="Arial" pitchFamily="34" charset="0"/>
              </a:rPr>
              <a:t>“…entro 90 giorni dalla data in vigore della Legge, ciascun comune approva, con deliberazione consiliare, il piano di emergenza comunale e provvede alla  verifica e all'aggiornamento periodico…”</a:t>
            </a:r>
          </a:p>
        </p:txBody>
      </p:sp>
      <p:grpSp>
        <p:nvGrpSpPr>
          <p:cNvPr id="2" name="Gruppo 7"/>
          <p:cNvGrpSpPr>
            <a:grpSpLocks/>
          </p:cNvGrpSpPr>
          <p:nvPr/>
        </p:nvGrpSpPr>
        <p:grpSpPr bwMode="auto">
          <a:xfrm>
            <a:off x="6732588" y="-73025"/>
            <a:ext cx="2411412" cy="981075"/>
            <a:chOff x="6732241" y="-72355"/>
            <a:chExt cx="2411760" cy="981075"/>
          </a:xfrm>
        </p:grpSpPr>
        <p:sp>
          <p:nvSpPr>
            <p:cNvPr id="11" name="Esplosione 1 10"/>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82665"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pic>
        <p:nvPicPr>
          <p:cNvPr id="582663" name="Picture 10" descr="http://semidiceviprima.com/wp-content/uploads/ur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50" y="4762500"/>
            <a:ext cx="760413" cy="212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3586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784475" y="5516563"/>
            <a:ext cx="6324600" cy="1008062"/>
          </a:xfrm>
          <a:prstGeom prst="rect">
            <a:avLst/>
          </a:prstGeom>
          <a:solidFill>
            <a:srgbClr val="8DF4FF"/>
          </a:solid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23" name="Rectangle 3"/>
          <p:cNvSpPr>
            <a:spLocks noChangeArrowheads="1"/>
          </p:cNvSpPr>
          <p:nvPr/>
        </p:nvSpPr>
        <p:spPr bwMode="auto">
          <a:xfrm>
            <a:off x="2784475" y="3716338"/>
            <a:ext cx="6324600" cy="1657350"/>
          </a:xfrm>
          <a:prstGeom prst="rect">
            <a:avLst/>
          </a:prstGeom>
          <a:solidFill>
            <a:srgbClr val="8EA9FE"/>
          </a:solid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grpSp>
        <p:nvGrpSpPr>
          <p:cNvPr id="606212" name="Group 55"/>
          <p:cNvGrpSpPr>
            <a:grpSpLocks/>
          </p:cNvGrpSpPr>
          <p:nvPr/>
        </p:nvGrpSpPr>
        <p:grpSpPr bwMode="auto">
          <a:xfrm>
            <a:off x="2784475" y="2744788"/>
            <a:ext cx="6324600" cy="828675"/>
            <a:chOff x="1754" y="1729"/>
            <a:chExt cx="3984" cy="522"/>
          </a:xfrm>
        </p:grpSpPr>
        <p:sp>
          <p:nvSpPr>
            <p:cNvPr id="56324" name="Rectangle 4"/>
            <p:cNvSpPr>
              <a:spLocks noChangeArrowheads="1"/>
            </p:cNvSpPr>
            <p:nvPr/>
          </p:nvSpPr>
          <p:spPr bwMode="auto">
            <a:xfrm>
              <a:off x="1754" y="1729"/>
              <a:ext cx="3984" cy="522"/>
            </a:xfrm>
            <a:prstGeom prst="rect">
              <a:avLst/>
            </a:prstGeom>
            <a:solidFill>
              <a:srgbClr val="FE8EF6"/>
            </a:solid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606263" name="Text Box 6"/>
            <p:cNvSpPr txBox="1">
              <a:spLocks noChangeArrowheads="1"/>
            </p:cNvSpPr>
            <p:nvPr/>
          </p:nvSpPr>
          <p:spPr bwMode="auto">
            <a:xfrm>
              <a:off x="3107" y="1842"/>
              <a:ext cx="1723" cy="273"/>
            </a:xfrm>
            <a:prstGeom prst="rect">
              <a:avLst/>
            </a:prstGeom>
            <a:solidFill>
              <a:srgbClr val="FFFF99"/>
            </a:solidFill>
            <a:ln w="28575" cap="sq">
              <a:solidFill>
                <a:srgbClr val="0000FF"/>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Sala Operativa Regionale</a:t>
              </a:r>
              <a:endParaRPr kumimoji="1" lang="it-IT" sz="1200" b="1">
                <a:solidFill>
                  <a:srgbClr val="000000"/>
                </a:solidFill>
                <a:cs typeface="Arial" pitchFamily="34" charset="0"/>
              </a:endParaRPr>
            </a:p>
          </p:txBody>
        </p:sp>
      </p:grpSp>
      <p:sp>
        <p:nvSpPr>
          <p:cNvPr id="56330" name="Text Box 10"/>
          <p:cNvSpPr txBox="1">
            <a:spLocks noChangeArrowheads="1"/>
          </p:cNvSpPr>
          <p:nvPr/>
        </p:nvSpPr>
        <p:spPr bwMode="auto">
          <a:xfrm>
            <a:off x="858838" y="3082925"/>
            <a:ext cx="1779587" cy="274638"/>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200" b="1">
                <a:solidFill>
                  <a:srgbClr val="FF33CC"/>
                </a:solidFill>
                <a:latin typeface="Arial" charset="0"/>
                <a:ea typeface="+mn-ea"/>
              </a:rPr>
              <a:t>LIVELLO REGIONALE</a:t>
            </a:r>
          </a:p>
        </p:txBody>
      </p:sp>
      <p:grpSp>
        <p:nvGrpSpPr>
          <p:cNvPr id="606214" name="Group 11"/>
          <p:cNvGrpSpPr>
            <a:grpSpLocks/>
          </p:cNvGrpSpPr>
          <p:nvPr/>
        </p:nvGrpSpPr>
        <p:grpSpPr bwMode="auto">
          <a:xfrm>
            <a:off x="3849688" y="3836988"/>
            <a:ext cx="2667000" cy="1460500"/>
            <a:chOff x="2330" y="2417"/>
            <a:chExt cx="1680" cy="920"/>
          </a:xfrm>
        </p:grpSpPr>
        <p:grpSp>
          <p:nvGrpSpPr>
            <p:cNvPr id="606254" name="Group 12"/>
            <p:cNvGrpSpPr>
              <a:grpSpLocks/>
            </p:cNvGrpSpPr>
            <p:nvPr/>
          </p:nvGrpSpPr>
          <p:grpSpPr bwMode="auto">
            <a:xfrm>
              <a:off x="2330" y="2713"/>
              <a:ext cx="1680" cy="624"/>
              <a:chOff x="2330" y="2574"/>
              <a:chExt cx="1680" cy="624"/>
            </a:xfrm>
          </p:grpSpPr>
          <p:sp>
            <p:nvSpPr>
              <p:cNvPr id="606256" name="Text Box 13"/>
              <p:cNvSpPr txBox="1">
                <a:spLocks noChangeArrowheads="1"/>
              </p:cNvSpPr>
              <p:nvPr/>
            </p:nvSpPr>
            <p:spPr bwMode="auto">
              <a:xfrm>
                <a:off x="2330" y="2752"/>
                <a:ext cx="480" cy="206"/>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C.O.M</a:t>
                </a:r>
                <a:r>
                  <a:rPr kumimoji="1" lang="it-IT" sz="1400">
                    <a:solidFill>
                      <a:srgbClr val="000000"/>
                    </a:solidFill>
                    <a:cs typeface="Arial" pitchFamily="34" charset="0"/>
                  </a:rPr>
                  <a:t>.</a:t>
                </a:r>
              </a:p>
            </p:txBody>
          </p:sp>
          <p:sp>
            <p:nvSpPr>
              <p:cNvPr id="606257" name="Text Box 14"/>
              <p:cNvSpPr txBox="1">
                <a:spLocks noChangeArrowheads="1"/>
              </p:cNvSpPr>
              <p:nvPr/>
            </p:nvSpPr>
            <p:spPr bwMode="auto">
              <a:xfrm>
                <a:off x="2906" y="2992"/>
                <a:ext cx="480" cy="206"/>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C.O.M</a:t>
                </a:r>
                <a:r>
                  <a:rPr kumimoji="1" lang="it-IT" sz="1400">
                    <a:solidFill>
                      <a:srgbClr val="000000"/>
                    </a:solidFill>
                    <a:cs typeface="Arial" pitchFamily="34" charset="0"/>
                  </a:rPr>
                  <a:t>.</a:t>
                </a:r>
              </a:p>
            </p:txBody>
          </p:sp>
          <p:sp>
            <p:nvSpPr>
              <p:cNvPr id="606258" name="Text Box 15"/>
              <p:cNvSpPr txBox="1">
                <a:spLocks noChangeArrowheads="1"/>
              </p:cNvSpPr>
              <p:nvPr/>
            </p:nvSpPr>
            <p:spPr bwMode="auto">
              <a:xfrm>
                <a:off x="3530" y="2800"/>
                <a:ext cx="480" cy="206"/>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C.O.M</a:t>
                </a:r>
                <a:r>
                  <a:rPr kumimoji="1" lang="it-IT" sz="1400">
                    <a:solidFill>
                      <a:srgbClr val="000000"/>
                    </a:solidFill>
                    <a:cs typeface="Arial" pitchFamily="34" charset="0"/>
                  </a:rPr>
                  <a:t>.</a:t>
                </a:r>
              </a:p>
            </p:txBody>
          </p:sp>
          <p:sp>
            <p:nvSpPr>
              <p:cNvPr id="56336" name="Line 16"/>
              <p:cNvSpPr>
                <a:spLocks noChangeShapeType="1"/>
              </p:cNvSpPr>
              <p:nvPr/>
            </p:nvSpPr>
            <p:spPr bwMode="auto">
              <a:xfrm flipH="1">
                <a:off x="2714" y="2574"/>
                <a:ext cx="384" cy="96"/>
              </a:xfrm>
              <a:prstGeom prst="line">
                <a:avLst/>
              </a:prstGeom>
              <a:noFill/>
              <a:ln w="9525">
                <a:solidFill>
                  <a:srgbClr val="000000"/>
                </a:solidFill>
                <a:miter lim="800000"/>
                <a:headEnd/>
                <a:tailEnd type="triangle" w="med" len="med"/>
              </a:ln>
              <a:effectLst/>
            </p:spPr>
            <p:txBody>
              <a:bodyPr wrap="none" anchor="ctr"/>
              <a:lstStyle/>
              <a:p>
                <a:pPr defTabSz="914400">
                  <a:defRPr/>
                </a:pPr>
                <a:endParaRPr lang="it-IT">
                  <a:solidFill>
                    <a:srgbClr val="000000"/>
                  </a:solidFill>
                  <a:latin typeface="Arial" charset="0"/>
                  <a:ea typeface="+mn-ea"/>
                </a:endParaRPr>
              </a:p>
            </p:txBody>
          </p:sp>
          <p:sp>
            <p:nvSpPr>
              <p:cNvPr id="56337" name="Line 17"/>
              <p:cNvSpPr>
                <a:spLocks noChangeShapeType="1"/>
              </p:cNvSpPr>
              <p:nvPr/>
            </p:nvSpPr>
            <p:spPr bwMode="auto">
              <a:xfrm>
                <a:off x="3098" y="2574"/>
                <a:ext cx="0" cy="336"/>
              </a:xfrm>
              <a:prstGeom prst="line">
                <a:avLst/>
              </a:prstGeom>
              <a:noFill/>
              <a:ln w="9525">
                <a:solidFill>
                  <a:srgbClr val="000000"/>
                </a:solidFill>
                <a:miter lim="800000"/>
                <a:headEnd/>
                <a:tailEnd type="triangle" w="med" len="med"/>
              </a:ln>
              <a:effectLst/>
            </p:spPr>
            <p:txBody>
              <a:bodyPr wrap="none" anchor="ctr"/>
              <a:lstStyle/>
              <a:p>
                <a:pPr defTabSz="914400">
                  <a:defRPr/>
                </a:pPr>
                <a:endParaRPr lang="it-IT">
                  <a:solidFill>
                    <a:srgbClr val="000000"/>
                  </a:solidFill>
                  <a:latin typeface="Arial" charset="0"/>
                  <a:ea typeface="+mn-ea"/>
                </a:endParaRPr>
              </a:p>
            </p:txBody>
          </p:sp>
          <p:sp>
            <p:nvSpPr>
              <p:cNvPr id="56338" name="Line 18"/>
              <p:cNvSpPr>
                <a:spLocks noChangeShapeType="1"/>
              </p:cNvSpPr>
              <p:nvPr/>
            </p:nvSpPr>
            <p:spPr bwMode="auto">
              <a:xfrm>
                <a:off x="3098" y="2574"/>
                <a:ext cx="576" cy="144"/>
              </a:xfrm>
              <a:prstGeom prst="line">
                <a:avLst/>
              </a:prstGeom>
              <a:noFill/>
              <a:ln w="9525">
                <a:solidFill>
                  <a:srgbClr val="000000"/>
                </a:solidFill>
                <a:miter lim="800000"/>
                <a:headEnd/>
                <a:tailEnd type="triangle" w="med" len="med"/>
              </a:ln>
              <a:effectLst/>
            </p:spPr>
            <p:txBody>
              <a:bodyPr wrap="none" anchor="ctr"/>
              <a:lstStyle/>
              <a:p>
                <a:pPr defTabSz="914400">
                  <a:defRPr/>
                </a:pPr>
                <a:endParaRPr lang="it-IT">
                  <a:solidFill>
                    <a:srgbClr val="000000"/>
                  </a:solidFill>
                  <a:latin typeface="Arial" charset="0"/>
                  <a:ea typeface="+mn-ea"/>
                </a:endParaRPr>
              </a:p>
            </p:txBody>
          </p:sp>
        </p:grpSp>
        <p:sp>
          <p:nvSpPr>
            <p:cNvPr id="606255" name="Text Box 19"/>
            <p:cNvSpPr txBox="1">
              <a:spLocks noChangeArrowheads="1"/>
            </p:cNvSpPr>
            <p:nvPr/>
          </p:nvSpPr>
          <p:spPr bwMode="auto">
            <a:xfrm>
              <a:off x="2832" y="2417"/>
              <a:ext cx="592" cy="242"/>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a:solidFill>
                    <a:srgbClr val="000000"/>
                  </a:solidFill>
                  <a:cs typeface="Arial" pitchFamily="34" charset="0"/>
                </a:rPr>
                <a:t>C.C.S.</a:t>
              </a:r>
            </a:p>
            <a:p>
              <a:pPr algn="ctr" defTabSz="914400"/>
              <a:endParaRPr kumimoji="1" lang="it-IT" sz="1400">
                <a:solidFill>
                  <a:srgbClr val="000000"/>
                </a:solidFill>
                <a:cs typeface="Arial" pitchFamily="34" charset="0"/>
              </a:endParaRPr>
            </a:p>
          </p:txBody>
        </p:sp>
      </p:grpSp>
      <p:grpSp>
        <p:nvGrpSpPr>
          <p:cNvPr id="606215" name="Group 20"/>
          <p:cNvGrpSpPr>
            <a:grpSpLocks/>
          </p:cNvGrpSpPr>
          <p:nvPr/>
        </p:nvGrpSpPr>
        <p:grpSpPr bwMode="auto">
          <a:xfrm>
            <a:off x="373063" y="2738438"/>
            <a:ext cx="2225675" cy="3814762"/>
            <a:chOff x="235" y="1725"/>
            <a:chExt cx="1402" cy="2403"/>
          </a:xfrm>
        </p:grpSpPr>
        <p:sp>
          <p:nvSpPr>
            <p:cNvPr id="56341" name="Line 21"/>
            <p:cNvSpPr>
              <a:spLocks noChangeShapeType="1"/>
            </p:cNvSpPr>
            <p:nvPr/>
          </p:nvSpPr>
          <p:spPr bwMode="auto">
            <a:xfrm>
              <a:off x="384" y="4128"/>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42" name="Line 22"/>
            <p:cNvSpPr>
              <a:spLocks noChangeShapeType="1"/>
            </p:cNvSpPr>
            <p:nvPr/>
          </p:nvSpPr>
          <p:spPr bwMode="auto">
            <a:xfrm>
              <a:off x="384" y="1725"/>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43" name="Line 23"/>
            <p:cNvSpPr>
              <a:spLocks noChangeShapeType="1"/>
            </p:cNvSpPr>
            <p:nvPr/>
          </p:nvSpPr>
          <p:spPr bwMode="auto">
            <a:xfrm flipV="1">
              <a:off x="384" y="1730"/>
              <a:ext cx="0" cy="238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44" name="Text Box 24"/>
            <p:cNvSpPr txBox="1">
              <a:spLocks noChangeArrowheads="1"/>
            </p:cNvSpPr>
            <p:nvPr/>
          </p:nvSpPr>
          <p:spPr bwMode="auto">
            <a:xfrm>
              <a:off x="235" y="2595"/>
              <a:ext cx="194" cy="212"/>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600" b="1" dirty="0">
                  <a:solidFill>
                    <a:srgbClr val="FF33CC"/>
                  </a:solidFill>
                  <a:latin typeface="Arial" charset="0"/>
                  <a:ea typeface="+mn-ea"/>
                </a:rPr>
                <a:t>b</a:t>
              </a:r>
              <a:endParaRPr kumimoji="1" lang="it-IT" sz="3000" b="1" dirty="0">
                <a:solidFill>
                  <a:srgbClr val="FF33CC"/>
                </a:solidFill>
                <a:latin typeface="Arial" charset="0"/>
                <a:ea typeface="+mn-ea"/>
              </a:endParaRPr>
            </a:p>
          </p:txBody>
        </p:sp>
        <p:sp>
          <p:nvSpPr>
            <p:cNvPr id="56345" name="Text Box 25"/>
            <p:cNvSpPr txBox="1">
              <a:spLocks noChangeArrowheads="1"/>
            </p:cNvSpPr>
            <p:nvPr/>
          </p:nvSpPr>
          <p:spPr bwMode="auto">
            <a:xfrm>
              <a:off x="431" y="2758"/>
              <a:ext cx="1206" cy="173"/>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200" b="1">
                  <a:solidFill>
                    <a:srgbClr val="CC00FF"/>
                  </a:solidFill>
                  <a:latin typeface="Arial" charset="0"/>
                  <a:ea typeface="+mn-ea"/>
                </a:rPr>
                <a:t>LIVELLO PROVINCIALE</a:t>
              </a:r>
              <a:endParaRPr kumimoji="1" lang="it-IT" sz="1200" b="1">
                <a:solidFill>
                  <a:srgbClr val="0000FF"/>
                </a:solidFill>
                <a:latin typeface="Arial" charset="0"/>
                <a:ea typeface="+mn-ea"/>
              </a:endParaRPr>
            </a:p>
          </p:txBody>
        </p:sp>
      </p:grpSp>
      <p:grpSp>
        <p:nvGrpSpPr>
          <p:cNvPr id="606216" name="Group 26"/>
          <p:cNvGrpSpPr>
            <a:grpSpLocks/>
          </p:cNvGrpSpPr>
          <p:nvPr/>
        </p:nvGrpSpPr>
        <p:grpSpPr bwMode="auto">
          <a:xfrm>
            <a:off x="766763" y="5551488"/>
            <a:ext cx="2052637" cy="925512"/>
            <a:chOff x="483" y="3497"/>
            <a:chExt cx="1293" cy="583"/>
          </a:xfrm>
        </p:grpSpPr>
        <p:sp>
          <p:nvSpPr>
            <p:cNvPr id="56347" name="Line 27"/>
            <p:cNvSpPr>
              <a:spLocks noChangeShapeType="1"/>
            </p:cNvSpPr>
            <p:nvPr/>
          </p:nvSpPr>
          <p:spPr bwMode="auto">
            <a:xfrm>
              <a:off x="667" y="4080"/>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48" name="Line 28"/>
            <p:cNvSpPr>
              <a:spLocks noChangeShapeType="1"/>
            </p:cNvSpPr>
            <p:nvPr/>
          </p:nvSpPr>
          <p:spPr bwMode="auto">
            <a:xfrm>
              <a:off x="667" y="3497"/>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49" name="Text Box 29"/>
            <p:cNvSpPr txBox="1">
              <a:spLocks noChangeArrowheads="1"/>
            </p:cNvSpPr>
            <p:nvPr/>
          </p:nvSpPr>
          <p:spPr bwMode="auto">
            <a:xfrm>
              <a:off x="483" y="3727"/>
              <a:ext cx="187" cy="212"/>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600" b="1" dirty="0">
                  <a:solidFill>
                    <a:srgbClr val="00B0F0"/>
                  </a:solidFill>
                  <a:latin typeface="Arial" charset="0"/>
                  <a:ea typeface="+mn-ea"/>
                </a:rPr>
                <a:t>a</a:t>
              </a:r>
              <a:endParaRPr kumimoji="1" lang="it-IT" sz="3000" dirty="0">
                <a:solidFill>
                  <a:srgbClr val="00B0F0"/>
                </a:solidFill>
                <a:latin typeface="Arial" charset="0"/>
                <a:ea typeface="+mn-ea"/>
              </a:endParaRPr>
            </a:p>
          </p:txBody>
        </p:sp>
        <p:sp>
          <p:nvSpPr>
            <p:cNvPr id="56350" name="Text Box 30"/>
            <p:cNvSpPr txBox="1">
              <a:spLocks noChangeArrowheads="1"/>
            </p:cNvSpPr>
            <p:nvPr/>
          </p:nvSpPr>
          <p:spPr bwMode="auto">
            <a:xfrm>
              <a:off x="672" y="3711"/>
              <a:ext cx="1104" cy="173"/>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200" b="1" dirty="0">
                  <a:solidFill>
                    <a:srgbClr val="00B0F0"/>
                  </a:solidFill>
                  <a:latin typeface="Arial" charset="0"/>
                  <a:ea typeface="+mn-ea"/>
                </a:rPr>
                <a:t>LIVELLO COMUNALE</a:t>
              </a:r>
            </a:p>
          </p:txBody>
        </p:sp>
        <p:sp>
          <p:nvSpPr>
            <p:cNvPr id="56351" name="Line 31"/>
            <p:cNvSpPr>
              <a:spLocks noChangeShapeType="1"/>
            </p:cNvSpPr>
            <p:nvPr/>
          </p:nvSpPr>
          <p:spPr bwMode="auto">
            <a:xfrm flipV="1">
              <a:off x="672" y="3507"/>
              <a:ext cx="0" cy="567"/>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grpSp>
      <p:sp>
        <p:nvSpPr>
          <p:cNvPr id="56352" name="Rectangle 32"/>
          <p:cNvSpPr>
            <a:spLocks noChangeArrowheads="1"/>
          </p:cNvSpPr>
          <p:nvPr/>
        </p:nvSpPr>
        <p:spPr bwMode="auto">
          <a:xfrm>
            <a:off x="2784475" y="1125538"/>
            <a:ext cx="6324600" cy="1504950"/>
          </a:xfrm>
          <a:prstGeom prst="rect">
            <a:avLst/>
          </a:prstGeom>
          <a:solidFill>
            <a:srgbClr val="FF8D92"/>
          </a:solid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grpSp>
        <p:nvGrpSpPr>
          <p:cNvPr id="606218" name="Group 33"/>
          <p:cNvGrpSpPr>
            <a:grpSpLocks/>
          </p:cNvGrpSpPr>
          <p:nvPr/>
        </p:nvGrpSpPr>
        <p:grpSpPr bwMode="auto">
          <a:xfrm>
            <a:off x="3032125" y="1239838"/>
            <a:ext cx="5848350" cy="533400"/>
            <a:chOff x="1910" y="781"/>
            <a:chExt cx="3684" cy="336"/>
          </a:xfrm>
        </p:grpSpPr>
        <p:sp>
          <p:nvSpPr>
            <p:cNvPr id="606240" name="Text Box 34"/>
            <p:cNvSpPr txBox="1">
              <a:spLocks noChangeArrowheads="1"/>
            </p:cNvSpPr>
            <p:nvPr/>
          </p:nvSpPr>
          <p:spPr bwMode="auto">
            <a:xfrm>
              <a:off x="1910" y="781"/>
              <a:ext cx="768" cy="336"/>
            </a:xfrm>
            <a:prstGeom prst="rect">
              <a:avLst/>
            </a:prstGeom>
            <a:solidFill>
              <a:srgbClr val="FFFF99"/>
            </a:solidFill>
            <a:ln w="28575" cap="sq">
              <a:solidFill>
                <a:srgbClr val="FF00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Comitato Operativo</a:t>
              </a:r>
            </a:p>
          </p:txBody>
        </p:sp>
        <p:sp>
          <p:nvSpPr>
            <p:cNvPr id="606241" name="Text Box 35"/>
            <p:cNvSpPr txBox="1">
              <a:spLocks noChangeArrowheads="1"/>
            </p:cNvSpPr>
            <p:nvPr/>
          </p:nvSpPr>
          <p:spPr bwMode="auto">
            <a:xfrm>
              <a:off x="2772" y="781"/>
              <a:ext cx="862" cy="324"/>
            </a:xfrm>
            <a:prstGeom prst="rect">
              <a:avLst/>
            </a:prstGeom>
            <a:solidFill>
              <a:srgbClr val="FFFF99"/>
            </a:solidFill>
            <a:ln w="28575" cap="sq">
              <a:solidFill>
                <a:srgbClr val="FF00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Commissione Grandi Rischi</a:t>
              </a:r>
              <a:endParaRPr kumimoji="1" lang="it-IT" sz="1200" b="1">
                <a:solidFill>
                  <a:srgbClr val="000000"/>
                </a:solidFill>
                <a:cs typeface="Arial" pitchFamily="34" charset="0"/>
              </a:endParaRPr>
            </a:p>
          </p:txBody>
        </p:sp>
        <p:sp>
          <p:nvSpPr>
            <p:cNvPr id="606242" name="Text Box 36"/>
            <p:cNvSpPr txBox="1">
              <a:spLocks noChangeArrowheads="1"/>
            </p:cNvSpPr>
            <p:nvPr/>
          </p:nvSpPr>
          <p:spPr bwMode="auto">
            <a:xfrm>
              <a:off x="4826" y="781"/>
              <a:ext cx="768" cy="324"/>
            </a:xfrm>
            <a:prstGeom prst="rect">
              <a:avLst/>
            </a:prstGeom>
            <a:solidFill>
              <a:srgbClr val="FFFF99"/>
            </a:solidFill>
            <a:ln w="28575" cap="sq">
              <a:solidFill>
                <a:srgbClr val="FF00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DI.COMA.C.    (sul posto)</a:t>
              </a:r>
            </a:p>
          </p:txBody>
        </p:sp>
        <p:sp>
          <p:nvSpPr>
            <p:cNvPr id="606243" name="Text Box 37"/>
            <p:cNvSpPr txBox="1">
              <a:spLocks noChangeArrowheads="1"/>
            </p:cNvSpPr>
            <p:nvPr/>
          </p:nvSpPr>
          <p:spPr bwMode="auto">
            <a:xfrm>
              <a:off x="3724" y="781"/>
              <a:ext cx="1007" cy="336"/>
            </a:xfrm>
            <a:prstGeom prst="rect">
              <a:avLst/>
            </a:prstGeom>
            <a:solidFill>
              <a:srgbClr val="FFFF99"/>
            </a:solidFill>
            <a:ln w="28575" cap="sq">
              <a:solidFill>
                <a:srgbClr val="FF00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a:solidFill>
                    <a:srgbClr val="000000"/>
                  </a:solidFill>
                  <a:cs typeface="Arial" pitchFamily="34" charset="0"/>
                </a:rPr>
                <a:t>Sala Situazione Italia</a:t>
              </a:r>
            </a:p>
          </p:txBody>
        </p:sp>
      </p:grpSp>
      <p:grpSp>
        <p:nvGrpSpPr>
          <p:cNvPr id="606219" name="Group 38"/>
          <p:cNvGrpSpPr>
            <a:grpSpLocks/>
          </p:cNvGrpSpPr>
          <p:nvPr/>
        </p:nvGrpSpPr>
        <p:grpSpPr bwMode="auto">
          <a:xfrm>
            <a:off x="68263" y="1125538"/>
            <a:ext cx="2447925" cy="5507037"/>
            <a:chOff x="43" y="709"/>
            <a:chExt cx="1542" cy="3469"/>
          </a:xfrm>
        </p:grpSpPr>
        <p:sp>
          <p:nvSpPr>
            <p:cNvPr id="56359" name="Text Box 39"/>
            <p:cNvSpPr txBox="1">
              <a:spLocks noChangeArrowheads="1"/>
            </p:cNvSpPr>
            <p:nvPr/>
          </p:nvSpPr>
          <p:spPr bwMode="auto">
            <a:xfrm>
              <a:off x="475" y="898"/>
              <a:ext cx="1110" cy="173"/>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200" b="1" dirty="0">
                  <a:solidFill>
                    <a:srgbClr val="FF3300"/>
                  </a:solidFill>
                  <a:latin typeface="Arial" charset="0"/>
                  <a:ea typeface="+mn-ea"/>
                </a:rPr>
                <a:t>LIVELLO NAZIONALE</a:t>
              </a:r>
              <a:endParaRPr kumimoji="1" lang="it-IT" sz="1200" b="1" dirty="0">
                <a:solidFill>
                  <a:srgbClr val="000000"/>
                </a:solidFill>
                <a:latin typeface="Arial" charset="0"/>
                <a:ea typeface="+mn-ea"/>
              </a:endParaRPr>
            </a:p>
          </p:txBody>
        </p:sp>
        <p:sp>
          <p:nvSpPr>
            <p:cNvPr id="56360" name="Line 40"/>
            <p:cNvSpPr>
              <a:spLocks noChangeShapeType="1"/>
            </p:cNvSpPr>
            <p:nvPr/>
          </p:nvSpPr>
          <p:spPr bwMode="auto">
            <a:xfrm>
              <a:off x="187" y="709"/>
              <a:ext cx="0" cy="3469"/>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61" name="Line 41"/>
            <p:cNvSpPr>
              <a:spLocks noChangeShapeType="1"/>
            </p:cNvSpPr>
            <p:nvPr/>
          </p:nvSpPr>
          <p:spPr bwMode="auto">
            <a:xfrm>
              <a:off x="187" y="709"/>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62" name="Text Box 42"/>
            <p:cNvSpPr txBox="1">
              <a:spLocks noChangeArrowheads="1"/>
            </p:cNvSpPr>
            <p:nvPr/>
          </p:nvSpPr>
          <p:spPr bwMode="auto">
            <a:xfrm>
              <a:off x="43" y="1971"/>
              <a:ext cx="187" cy="212"/>
            </a:xfrm>
            <a:prstGeom prst="rect">
              <a:avLst/>
            </a:prstGeom>
            <a:noFill/>
            <a:ln w="9525">
              <a:noFill/>
              <a:miter lim="800000"/>
              <a:headEnd/>
              <a:tailEnd/>
            </a:ln>
            <a:effectLst/>
          </p:spPr>
          <p:txBody>
            <a:bodyPr wrap="none">
              <a:spAutoFit/>
            </a:bodyPr>
            <a:lstStyle/>
            <a:p>
              <a:pPr defTabSz="914400" eaLnBrk="0" hangingPunct="0">
                <a:spcBef>
                  <a:spcPct val="20000"/>
                </a:spcBef>
                <a:defRPr/>
              </a:pPr>
              <a:r>
                <a:rPr kumimoji="1" lang="it-IT" sz="1600" b="1">
                  <a:solidFill>
                    <a:srgbClr val="FF3300"/>
                  </a:solidFill>
                  <a:latin typeface="Arial" charset="0"/>
                  <a:ea typeface="+mn-ea"/>
                </a:rPr>
                <a:t>c</a:t>
              </a:r>
              <a:endParaRPr kumimoji="1" lang="it-IT" sz="3000" b="1">
                <a:solidFill>
                  <a:srgbClr val="000000"/>
                </a:solidFill>
                <a:latin typeface="Arial" charset="0"/>
                <a:ea typeface="+mn-ea"/>
              </a:endParaRPr>
            </a:p>
          </p:txBody>
        </p:sp>
        <p:sp>
          <p:nvSpPr>
            <p:cNvPr id="56363" name="Line 43"/>
            <p:cNvSpPr>
              <a:spLocks noChangeShapeType="1"/>
            </p:cNvSpPr>
            <p:nvPr/>
          </p:nvSpPr>
          <p:spPr bwMode="auto">
            <a:xfrm>
              <a:off x="192" y="4176"/>
              <a:ext cx="192" cy="0"/>
            </a:xfrm>
            <a:prstGeom prst="line">
              <a:avLst/>
            </a:prstGeom>
            <a:noFill/>
            <a:ln w="9525">
              <a:solidFill>
                <a:schemeClr val="tx1"/>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grpSp>
      <p:sp>
        <p:nvSpPr>
          <p:cNvPr id="56364" name="Text Box 44"/>
          <p:cNvSpPr txBox="1">
            <a:spLocks noChangeArrowheads="1"/>
          </p:cNvSpPr>
          <p:nvPr/>
        </p:nvSpPr>
        <p:spPr bwMode="auto">
          <a:xfrm>
            <a:off x="1258888" y="350838"/>
            <a:ext cx="5000625" cy="701675"/>
          </a:xfrm>
          <a:prstGeom prst="rect">
            <a:avLst/>
          </a:prstGeom>
          <a:noFill/>
          <a:ln w="12700" cap="sq">
            <a:noFill/>
            <a:miter lim="800000"/>
            <a:headEnd type="none" w="sm" len="sm"/>
            <a:tailEnd type="none" w="sm" len="sm"/>
          </a:ln>
          <a:effectLst/>
        </p:spPr>
        <p:txBody>
          <a:bodyPr>
            <a:spAutoFit/>
          </a:bodyPr>
          <a:lstStyle/>
          <a:p>
            <a:pPr defTabSz="914400">
              <a:defRPr/>
            </a:pPr>
            <a:r>
              <a:rPr kumimoji="1" lang="it-IT" sz="2000" b="1" dirty="0">
                <a:solidFill>
                  <a:srgbClr val="FF0000"/>
                </a:solidFill>
                <a:latin typeface="Arial" charset="0"/>
                <a:ea typeface="+mn-ea"/>
              </a:rPr>
              <a:t>Organizzazione operativa </a:t>
            </a:r>
          </a:p>
          <a:p>
            <a:pPr defTabSz="914400">
              <a:defRPr/>
            </a:pPr>
            <a:r>
              <a:rPr kumimoji="1" lang="it-IT" sz="2000" b="1" dirty="0">
                <a:solidFill>
                  <a:srgbClr val="FF0000"/>
                </a:solidFill>
                <a:latin typeface="Arial" charset="0"/>
                <a:ea typeface="+mn-ea"/>
              </a:rPr>
              <a:t>del sistema di protezione civile</a:t>
            </a:r>
            <a:endParaRPr kumimoji="1" lang="it-IT" i="1" dirty="0">
              <a:solidFill>
                <a:srgbClr val="FF0000"/>
              </a:solidFill>
              <a:latin typeface="Arial" charset="0"/>
              <a:ea typeface="+mn-ea"/>
            </a:endParaRPr>
          </a:p>
        </p:txBody>
      </p:sp>
      <p:grpSp>
        <p:nvGrpSpPr>
          <p:cNvPr id="606221" name="Group 48"/>
          <p:cNvGrpSpPr>
            <a:grpSpLocks/>
          </p:cNvGrpSpPr>
          <p:nvPr/>
        </p:nvGrpSpPr>
        <p:grpSpPr bwMode="auto">
          <a:xfrm>
            <a:off x="5375275" y="515938"/>
            <a:ext cx="1296988" cy="520700"/>
            <a:chOff x="4332" y="119"/>
            <a:chExt cx="817" cy="499"/>
          </a:xfrm>
        </p:grpSpPr>
        <p:pic>
          <p:nvPicPr>
            <p:cNvPr id="606233" name="Picture 49" descr="europ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2" y="119"/>
              <a:ext cx="817"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70" name="Text Box 50"/>
            <p:cNvSpPr txBox="1">
              <a:spLocks noChangeArrowheads="1"/>
            </p:cNvSpPr>
            <p:nvPr/>
          </p:nvSpPr>
          <p:spPr bwMode="auto">
            <a:xfrm>
              <a:off x="4604" y="254"/>
              <a:ext cx="335" cy="292"/>
            </a:xfrm>
            <a:prstGeom prst="rect">
              <a:avLst/>
            </a:prstGeom>
            <a:noFill/>
            <a:ln w="9525">
              <a:noFill/>
              <a:miter lim="800000"/>
              <a:headEnd/>
              <a:tailEnd/>
            </a:ln>
            <a:effectLst/>
          </p:spPr>
          <p:txBody>
            <a:bodyPr>
              <a:spAutoFit/>
            </a:bodyPr>
            <a:lstStyle/>
            <a:p>
              <a:pPr defTabSz="914400">
                <a:spcBef>
                  <a:spcPct val="50000"/>
                </a:spcBef>
                <a:defRPr/>
              </a:pPr>
              <a:r>
                <a:rPr lang="en-GB" sz="1400" b="1">
                  <a:solidFill>
                    <a:srgbClr val="FFFFFF"/>
                  </a:solidFill>
                  <a:latin typeface="Arial" charset="0"/>
                  <a:ea typeface="+mn-ea"/>
                </a:rPr>
                <a:t>MIC</a:t>
              </a:r>
            </a:p>
          </p:txBody>
        </p:sp>
      </p:grpSp>
      <p:grpSp>
        <p:nvGrpSpPr>
          <p:cNvPr id="606222" name="Group 51"/>
          <p:cNvGrpSpPr>
            <a:grpSpLocks/>
          </p:cNvGrpSpPr>
          <p:nvPr/>
        </p:nvGrpSpPr>
        <p:grpSpPr bwMode="auto">
          <a:xfrm>
            <a:off x="2843213" y="5734050"/>
            <a:ext cx="3487737" cy="415925"/>
            <a:chOff x="2018" y="3612"/>
            <a:chExt cx="2197" cy="262"/>
          </a:xfrm>
        </p:grpSpPr>
        <p:sp>
          <p:nvSpPr>
            <p:cNvPr id="606230" name="Text Box 52"/>
            <p:cNvSpPr txBox="1">
              <a:spLocks noChangeArrowheads="1"/>
            </p:cNvSpPr>
            <p:nvPr/>
          </p:nvSpPr>
          <p:spPr bwMode="auto">
            <a:xfrm>
              <a:off x="2018" y="3612"/>
              <a:ext cx="609" cy="262"/>
            </a:xfrm>
            <a:prstGeom prst="rect">
              <a:avLst/>
            </a:prstGeom>
            <a:solidFill>
              <a:srgbClr val="FFFF99"/>
            </a:solidFill>
            <a:ln w="28575" cap="sq">
              <a:solidFill>
                <a:srgbClr val="339966"/>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a:solidFill>
                    <a:srgbClr val="000000"/>
                  </a:solidFill>
                  <a:cs typeface="Arial" pitchFamily="34" charset="0"/>
                </a:rPr>
                <a:t>C.O.C</a:t>
              </a:r>
            </a:p>
          </p:txBody>
        </p:sp>
        <p:sp>
          <p:nvSpPr>
            <p:cNvPr id="606231" name="Text Box 53"/>
            <p:cNvSpPr txBox="1">
              <a:spLocks noChangeArrowheads="1"/>
            </p:cNvSpPr>
            <p:nvPr/>
          </p:nvSpPr>
          <p:spPr bwMode="auto">
            <a:xfrm>
              <a:off x="3606" y="3612"/>
              <a:ext cx="609" cy="262"/>
            </a:xfrm>
            <a:prstGeom prst="rect">
              <a:avLst/>
            </a:prstGeom>
            <a:solidFill>
              <a:srgbClr val="FFFF99"/>
            </a:solidFill>
            <a:ln w="28575" cap="sq">
              <a:solidFill>
                <a:srgbClr val="339966"/>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a:solidFill>
                    <a:srgbClr val="000000"/>
                  </a:solidFill>
                  <a:cs typeface="Arial" pitchFamily="34" charset="0"/>
                </a:rPr>
                <a:t>C.O.C</a:t>
              </a:r>
            </a:p>
          </p:txBody>
        </p:sp>
        <p:sp>
          <p:nvSpPr>
            <p:cNvPr id="606232" name="Text Box 54"/>
            <p:cNvSpPr txBox="1">
              <a:spLocks noChangeArrowheads="1"/>
            </p:cNvSpPr>
            <p:nvPr/>
          </p:nvSpPr>
          <p:spPr bwMode="auto">
            <a:xfrm>
              <a:off x="2835" y="3612"/>
              <a:ext cx="609" cy="262"/>
            </a:xfrm>
            <a:prstGeom prst="rect">
              <a:avLst/>
            </a:prstGeom>
            <a:solidFill>
              <a:srgbClr val="FFFF99"/>
            </a:solidFill>
            <a:ln w="28575" cap="sq">
              <a:solidFill>
                <a:srgbClr val="339966"/>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a:solidFill>
                    <a:srgbClr val="000000"/>
                  </a:solidFill>
                  <a:cs typeface="Arial" pitchFamily="34" charset="0"/>
                </a:rPr>
                <a:t>C.O.C</a:t>
              </a:r>
            </a:p>
          </p:txBody>
        </p:sp>
      </p:grpSp>
      <p:grpSp>
        <p:nvGrpSpPr>
          <p:cNvPr id="606223" name="Group 45"/>
          <p:cNvGrpSpPr>
            <a:grpSpLocks/>
          </p:cNvGrpSpPr>
          <p:nvPr/>
        </p:nvGrpSpPr>
        <p:grpSpPr bwMode="auto">
          <a:xfrm>
            <a:off x="1676400" y="1839913"/>
            <a:ext cx="4038600" cy="1084262"/>
            <a:chOff x="1056" y="1159"/>
            <a:chExt cx="2544" cy="683"/>
          </a:xfrm>
        </p:grpSpPr>
        <p:sp>
          <p:nvSpPr>
            <p:cNvPr id="56366" name="AutoShape 46"/>
            <p:cNvSpPr>
              <a:spLocks noChangeArrowheads="1"/>
            </p:cNvSpPr>
            <p:nvPr/>
          </p:nvSpPr>
          <p:spPr bwMode="auto">
            <a:xfrm>
              <a:off x="1056" y="1159"/>
              <a:ext cx="2544" cy="683"/>
            </a:xfrm>
            <a:prstGeom prst="irregularSeal1">
              <a:avLst/>
            </a:prstGeom>
            <a:solidFill>
              <a:srgbClr val="CCFFCC"/>
            </a:solidFill>
            <a:ln w="9525">
              <a:solidFill>
                <a:srgbClr val="FF0000"/>
              </a:solidFill>
              <a:miter lim="800000"/>
              <a:headEnd/>
              <a:tailEnd/>
            </a:ln>
            <a:effectLst/>
          </p:spPr>
          <p:txBody>
            <a:bodyPr wrap="none" anchor="ctr"/>
            <a:lstStyle/>
            <a:p>
              <a:pPr defTabSz="914400">
                <a:defRPr/>
              </a:pPr>
              <a:endParaRPr lang="it-IT">
                <a:solidFill>
                  <a:srgbClr val="000000"/>
                </a:solidFill>
                <a:latin typeface="Arial" charset="0"/>
                <a:ea typeface="+mn-ea"/>
              </a:endParaRPr>
            </a:p>
          </p:txBody>
        </p:sp>
        <p:sp>
          <p:nvSpPr>
            <p:cNvPr id="56367" name="Text Box 47"/>
            <p:cNvSpPr txBox="1">
              <a:spLocks noChangeArrowheads="1"/>
            </p:cNvSpPr>
            <p:nvPr/>
          </p:nvSpPr>
          <p:spPr bwMode="auto">
            <a:xfrm>
              <a:off x="1429" y="1340"/>
              <a:ext cx="1680" cy="308"/>
            </a:xfrm>
            <a:prstGeom prst="rect">
              <a:avLst/>
            </a:prstGeom>
            <a:noFill/>
            <a:ln w="9525">
              <a:noFill/>
              <a:miter lim="800000"/>
              <a:headEnd/>
              <a:tailEnd/>
            </a:ln>
            <a:effectLst/>
          </p:spPr>
          <p:txBody>
            <a:bodyPr>
              <a:spAutoFit/>
            </a:bodyPr>
            <a:lstStyle/>
            <a:p>
              <a:pPr algn="ctr" defTabSz="914400" eaLnBrk="0" hangingPunct="0">
                <a:spcBef>
                  <a:spcPct val="20000"/>
                </a:spcBef>
                <a:defRPr/>
              </a:pPr>
              <a:r>
                <a:rPr kumimoji="1" lang="it-IT" sz="1300" b="1">
                  <a:solidFill>
                    <a:srgbClr val="FF0000"/>
                  </a:solidFill>
                  <a:latin typeface="Arial" charset="0"/>
                  <a:ea typeface="+mn-ea"/>
                </a:rPr>
                <a:t>dichiarazione stato di emergenza</a:t>
              </a:r>
            </a:p>
          </p:txBody>
        </p:sp>
      </p:grpSp>
      <p:sp>
        <p:nvSpPr>
          <p:cNvPr id="606224" name="Text Box 19"/>
          <p:cNvSpPr txBox="1">
            <a:spLocks noChangeArrowheads="1"/>
          </p:cNvSpPr>
          <p:nvPr/>
        </p:nvSpPr>
        <p:spPr bwMode="auto">
          <a:xfrm>
            <a:off x="6015038" y="3789363"/>
            <a:ext cx="2976562" cy="282575"/>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i="1">
                <a:solidFill>
                  <a:srgbClr val="000000"/>
                </a:solidFill>
                <a:cs typeface="Arial" pitchFamily="34" charset="0"/>
              </a:rPr>
              <a:t>Centro Coordinamento Soccorsi</a:t>
            </a:r>
            <a:endParaRPr kumimoji="1" lang="it-IT" sz="1400" i="1">
              <a:solidFill>
                <a:srgbClr val="000000"/>
              </a:solidFill>
              <a:cs typeface="Arial" pitchFamily="34" charset="0"/>
            </a:endParaRPr>
          </a:p>
        </p:txBody>
      </p:sp>
      <p:sp>
        <p:nvSpPr>
          <p:cNvPr id="606225" name="Text Box 19"/>
          <p:cNvSpPr txBox="1">
            <a:spLocks noChangeArrowheads="1"/>
          </p:cNvSpPr>
          <p:nvPr/>
        </p:nvSpPr>
        <p:spPr bwMode="auto">
          <a:xfrm>
            <a:off x="6875463" y="4992688"/>
            <a:ext cx="2190750" cy="282575"/>
          </a:xfrm>
          <a:prstGeom prst="rect">
            <a:avLst/>
          </a:prstGeom>
          <a:solidFill>
            <a:srgbClr val="FFFF99"/>
          </a:solidFill>
          <a:ln w="28575" cap="sq">
            <a:solidFill>
              <a:srgbClr val="FFCC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i="1">
                <a:solidFill>
                  <a:srgbClr val="000000"/>
                </a:solidFill>
                <a:cs typeface="Arial" pitchFamily="34" charset="0"/>
              </a:rPr>
              <a:t>Centro Operativo Misto</a:t>
            </a:r>
            <a:endParaRPr kumimoji="1" lang="it-IT" sz="1400" i="1">
              <a:solidFill>
                <a:srgbClr val="000000"/>
              </a:solidFill>
              <a:cs typeface="Arial" pitchFamily="34" charset="0"/>
            </a:endParaRPr>
          </a:p>
        </p:txBody>
      </p:sp>
      <p:sp>
        <p:nvSpPr>
          <p:cNvPr id="606226" name="Text Box 53"/>
          <p:cNvSpPr txBox="1">
            <a:spLocks noChangeArrowheads="1"/>
          </p:cNvSpPr>
          <p:nvPr/>
        </p:nvSpPr>
        <p:spPr bwMode="auto">
          <a:xfrm>
            <a:off x="6372225" y="6021388"/>
            <a:ext cx="2697163" cy="422275"/>
          </a:xfrm>
          <a:prstGeom prst="rect">
            <a:avLst/>
          </a:prstGeom>
          <a:solidFill>
            <a:srgbClr val="FFFF99"/>
          </a:solidFill>
          <a:ln w="28575" cap="sq">
            <a:solidFill>
              <a:srgbClr val="339966"/>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r>
              <a:rPr kumimoji="1" lang="it-IT" sz="1400" b="1" i="1">
                <a:solidFill>
                  <a:srgbClr val="000000"/>
                </a:solidFill>
                <a:cs typeface="Arial" pitchFamily="34" charset="0"/>
              </a:rPr>
              <a:t>Centro Operativo Comunale</a:t>
            </a:r>
          </a:p>
        </p:txBody>
      </p:sp>
      <p:sp>
        <p:nvSpPr>
          <p:cNvPr id="606227" name="Text Box 36"/>
          <p:cNvSpPr txBox="1">
            <a:spLocks noChangeArrowheads="1"/>
          </p:cNvSpPr>
          <p:nvPr/>
        </p:nvSpPr>
        <p:spPr bwMode="auto">
          <a:xfrm>
            <a:off x="6672263" y="1978025"/>
            <a:ext cx="2363787" cy="514350"/>
          </a:xfrm>
          <a:prstGeom prst="rect">
            <a:avLst/>
          </a:prstGeom>
          <a:solidFill>
            <a:srgbClr val="FFFF99"/>
          </a:solidFill>
          <a:ln w="28575" cap="sq">
            <a:solidFill>
              <a:srgbClr val="FF0000"/>
            </a:solidFill>
            <a:miter lim="800000"/>
            <a:headEnd type="none" w="sm" len="sm"/>
            <a:tailEnd type="none" w="sm" len="sm"/>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a:spcBef>
                <a:spcPct val="50000"/>
              </a:spcBef>
            </a:pPr>
            <a:r>
              <a:rPr kumimoji="1" lang="it-IT" sz="1400" b="1" i="1">
                <a:solidFill>
                  <a:srgbClr val="000000"/>
                </a:solidFill>
                <a:cs typeface="Arial" pitchFamily="34" charset="0"/>
              </a:rPr>
              <a:t>DIREZIONE COMANDO E CONTROLLO</a:t>
            </a:r>
          </a:p>
        </p:txBody>
      </p:sp>
    </p:spTree>
    <p:extLst>
      <p:ext uri="{BB962C8B-B14F-4D97-AF65-F5344CB8AC3E}">
        <p14:creationId xmlns:p14="http://schemas.microsoft.com/office/powerpoint/2010/main" xmlns="" val="1934356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79500"/>
            <a:ext cx="9144000" cy="5805488"/>
          </a:xfrm>
          <a:prstGeom prst="rect">
            <a:avLst/>
          </a:prstGeom>
          <a:solidFill>
            <a:srgbClr val="003A7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2400" dirty="0">
              <a:solidFill>
                <a:prstClr val="white"/>
              </a:solidFill>
            </a:endParaRPr>
          </a:p>
        </p:txBody>
      </p:sp>
      <p:pic>
        <p:nvPicPr>
          <p:cNvPr id="571395" name="Picture 2" descr="C:\Documents and Settings\sciavela\Desktop\Immagin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301"/>
          <a:stretch>
            <a:fillRect/>
          </a:stretch>
        </p:blipFill>
        <p:spPr bwMode="auto">
          <a:xfrm>
            <a:off x="0" y="922338"/>
            <a:ext cx="9144000" cy="593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1396" name="Text Box 2"/>
          <p:cNvSpPr txBox="1">
            <a:spLocks noChangeArrowheads="1"/>
          </p:cNvSpPr>
          <p:nvPr/>
        </p:nvSpPr>
        <p:spPr bwMode="auto">
          <a:xfrm>
            <a:off x="323850" y="922338"/>
            <a:ext cx="82296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defTabSz="914400">
              <a:spcBef>
                <a:spcPct val="50000"/>
              </a:spcBef>
            </a:pPr>
            <a:r>
              <a:rPr kumimoji="1" lang="it-IT" sz="2600">
                <a:solidFill>
                  <a:srgbClr val="FFFF00"/>
                </a:solidFill>
              </a:rPr>
              <a:t>Il Servizio Nazionale ha il fine di tutelare l’integrità della vita, i beni, gli insediamenti e l’ambiente dai danni derivanti da calamità naturali.</a:t>
            </a:r>
          </a:p>
        </p:txBody>
      </p:sp>
      <p:sp>
        <p:nvSpPr>
          <p:cNvPr id="571397" name="Text Box 3"/>
          <p:cNvSpPr txBox="1">
            <a:spLocks noChangeArrowheads="1"/>
          </p:cNvSpPr>
          <p:nvPr/>
        </p:nvSpPr>
        <p:spPr bwMode="auto">
          <a:xfrm>
            <a:off x="323850" y="2276475"/>
            <a:ext cx="82296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defTabSz="914400">
              <a:spcBef>
                <a:spcPct val="50000"/>
              </a:spcBef>
            </a:pPr>
            <a:r>
              <a:rPr kumimoji="1" lang="it-IT" sz="2600">
                <a:solidFill>
                  <a:srgbClr val="FFFF00"/>
                </a:solidFill>
              </a:rPr>
              <a:t>Le specifiche attività attribuite al Servizio Nazionale della Protezione Civile sono:</a:t>
            </a:r>
          </a:p>
        </p:txBody>
      </p:sp>
      <p:sp>
        <p:nvSpPr>
          <p:cNvPr id="9" name="Text Box 4"/>
          <p:cNvSpPr txBox="1">
            <a:spLocks noChangeArrowheads="1"/>
          </p:cNvSpPr>
          <p:nvPr/>
        </p:nvSpPr>
        <p:spPr bwMode="auto">
          <a:xfrm>
            <a:off x="395288" y="3357563"/>
            <a:ext cx="2089150" cy="519112"/>
          </a:xfrm>
          <a:prstGeom prst="rect">
            <a:avLst/>
          </a:prstGeom>
          <a:solidFill>
            <a:schemeClr val="tx1">
              <a:alpha val="6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50000"/>
              </a:spcBef>
            </a:pPr>
            <a:r>
              <a:rPr lang="it-IT" sz="2800" b="1" dirty="0">
                <a:solidFill>
                  <a:srgbClr val="FFFFFF"/>
                </a:solidFill>
              </a:rPr>
              <a:t>Previsione</a:t>
            </a:r>
          </a:p>
        </p:txBody>
      </p:sp>
      <p:sp>
        <p:nvSpPr>
          <p:cNvPr id="10" name="Text Box 5"/>
          <p:cNvSpPr txBox="1">
            <a:spLocks noChangeArrowheads="1"/>
          </p:cNvSpPr>
          <p:nvPr/>
        </p:nvSpPr>
        <p:spPr bwMode="auto">
          <a:xfrm>
            <a:off x="395288" y="4278313"/>
            <a:ext cx="2447925" cy="519112"/>
          </a:xfrm>
          <a:prstGeom prst="rect">
            <a:avLst/>
          </a:prstGeom>
          <a:solidFill>
            <a:schemeClr val="tx1">
              <a:alpha val="6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50000"/>
              </a:spcBef>
            </a:pPr>
            <a:r>
              <a:rPr lang="it-IT" sz="2800" b="1" dirty="0">
                <a:solidFill>
                  <a:srgbClr val="FFFFFF"/>
                </a:solidFill>
              </a:rPr>
              <a:t>Prevenzione</a:t>
            </a:r>
          </a:p>
        </p:txBody>
      </p:sp>
      <p:sp>
        <p:nvSpPr>
          <p:cNvPr id="11" name="Text Box 6"/>
          <p:cNvSpPr txBox="1">
            <a:spLocks noChangeArrowheads="1"/>
          </p:cNvSpPr>
          <p:nvPr/>
        </p:nvSpPr>
        <p:spPr bwMode="auto">
          <a:xfrm>
            <a:off x="395288" y="5286375"/>
            <a:ext cx="2089150" cy="519113"/>
          </a:xfrm>
          <a:prstGeom prst="rect">
            <a:avLst/>
          </a:prstGeom>
          <a:solidFill>
            <a:schemeClr val="tx1">
              <a:alpha val="6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50000"/>
              </a:spcBef>
            </a:pPr>
            <a:r>
              <a:rPr lang="it-IT" sz="2800" b="1" dirty="0">
                <a:solidFill>
                  <a:srgbClr val="FFFFFF"/>
                </a:solidFill>
              </a:rPr>
              <a:t>Soccorso</a:t>
            </a:r>
          </a:p>
        </p:txBody>
      </p:sp>
      <p:sp>
        <p:nvSpPr>
          <p:cNvPr id="12" name="Text Box 7"/>
          <p:cNvSpPr txBox="1">
            <a:spLocks noChangeArrowheads="1"/>
          </p:cNvSpPr>
          <p:nvPr/>
        </p:nvSpPr>
        <p:spPr bwMode="auto">
          <a:xfrm>
            <a:off x="395288" y="6308725"/>
            <a:ext cx="5472112" cy="519113"/>
          </a:xfrm>
          <a:prstGeom prst="rect">
            <a:avLst/>
          </a:prstGeom>
          <a:solidFill>
            <a:schemeClr val="tx1">
              <a:alpha val="6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50000"/>
              </a:spcBef>
            </a:pPr>
            <a:r>
              <a:rPr lang="it-IT" sz="2800" b="1" dirty="0">
                <a:solidFill>
                  <a:srgbClr val="FFFFFF"/>
                </a:solidFill>
              </a:rPr>
              <a:t>Superamento dell’emergenza</a:t>
            </a:r>
          </a:p>
        </p:txBody>
      </p:sp>
      <p:sp>
        <p:nvSpPr>
          <p:cNvPr id="571402" name="Rectangle 3"/>
          <p:cNvSpPr txBox="1">
            <a:spLocks noChangeArrowheads="1"/>
          </p:cNvSpPr>
          <p:nvPr/>
        </p:nvSpPr>
        <p:spPr bwMode="auto">
          <a:xfrm>
            <a:off x="1225550" y="254000"/>
            <a:ext cx="5867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a:r>
              <a:rPr lang="it-IT" sz="2400" b="1">
                <a:solidFill>
                  <a:srgbClr val="000000"/>
                </a:solidFill>
                <a:cs typeface="Arial" pitchFamily="34" charset="0"/>
              </a:rPr>
              <a:t>Attività e compiti di protezione civile </a:t>
            </a:r>
          </a:p>
          <a:p>
            <a:pPr defTabSz="914400"/>
            <a:r>
              <a:rPr lang="it-IT" sz="2400" b="1">
                <a:solidFill>
                  <a:srgbClr val="000000"/>
                </a:solidFill>
                <a:cs typeface="Arial" pitchFamily="34" charset="0"/>
              </a:rPr>
              <a:t>		art. 3 L. 225/92</a:t>
            </a:r>
          </a:p>
        </p:txBody>
      </p:sp>
      <p:grpSp>
        <p:nvGrpSpPr>
          <p:cNvPr id="2" name="Gruppo 12"/>
          <p:cNvGrpSpPr>
            <a:grpSpLocks/>
          </p:cNvGrpSpPr>
          <p:nvPr/>
        </p:nvGrpSpPr>
        <p:grpSpPr bwMode="auto">
          <a:xfrm>
            <a:off x="6732588" y="-73025"/>
            <a:ext cx="2411412" cy="981075"/>
            <a:chOff x="6732241" y="-72355"/>
            <a:chExt cx="2411760" cy="981075"/>
          </a:xfrm>
        </p:grpSpPr>
        <p:sp>
          <p:nvSpPr>
            <p:cNvPr id="14" name="Esplosione 1 13"/>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1406"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16" name="Rectangle 5"/>
          <p:cNvSpPr>
            <a:spLocks noChangeArrowheads="1"/>
          </p:cNvSpPr>
          <p:nvPr/>
        </p:nvSpPr>
        <p:spPr bwMode="auto">
          <a:xfrm>
            <a:off x="4643438" y="5102225"/>
            <a:ext cx="4249737" cy="830263"/>
          </a:xfrm>
          <a:prstGeom prst="rect">
            <a:avLst/>
          </a:prstGeom>
          <a:solidFill>
            <a:srgbClr val="FF0000"/>
          </a:solidFill>
          <a:ln w="9525">
            <a:solidFill>
              <a:srgbClr val="FFFF00"/>
            </a:solidFill>
            <a:miter lim="800000"/>
            <a:headEnd/>
            <a:tailEnd/>
          </a:ln>
        </p:spPr>
        <p:txBody>
          <a:bodyPr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400" i="1">
                <a:solidFill>
                  <a:srgbClr val="FFFF00"/>
                </a:solidFill>
                <a:ea typeface="Calibri" pitchFamily="34" charset="0"/>
                <a:cs typeface="Arial" pitchFamily="34" charset="0"/>
              </a:rPr>
              <a:t>“piani e programmi territoriali” “mitigazione del rischio”</a:t>
            </a:r>
            <a:endParaRPr lang="it-IT" sz="2400">
              <a:solidFill>
                <a:schemeClr val="bg1"/>
              </a:solidFill>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50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50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500"/>
                                  </p:stCondLst>
                                  <p:childTnLst>
                                    <p:set>
                                      <p:cBhvr>
                                        <p:cTn id="15" dur="1" fill="hold">
                                          <p:stCondLst>
                                            <p:cond delay="499"/>
                                          </p:stCondLst>
                                        </p:cTn>
                                        <p:tgtEl>
                                          <p:spTgt spid="12"/>
                                        </p:tgtEl>
                                        <p:attrNameLst>
                                          <p:attrName>style.visibility</p:attrName>
                                        </p:attrNameLst>
                                      </p:cBhvr>
                                      <p:to>
                                        <p:strVal val="visible"/>
                                      </p:to>
                                    </p:set>
                                  </p:childTnLst>
                                </p:cTn>
                              </p:par>
                              <p:par>
                                <p:cTn id="16" presetID="10" presetClass="entr" presetSubtype="0" repeatCount="indefinite"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885825"/>
            <a:ext cx="9144000" cy="5972175"/>
          </a:xfrm>
          <a:prstGeom prst="rect">
            <a:avLst/>
          </a:prstGeom>
          <a:solidFill>
            <a:srgbClr val="003A7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72419" name="Rectangle 3"/>
          <p:cNvSpPr txBox="1">
            <a:spLocks noChangeArrowheads="1"/>
          </p:cNvSpPr>
          <p:nvPr/>
        </p:nvSpPr>
        <p:spPr bwMode="auto">
          <a:xfrm>
            <a:off x="1223963" y="138113"/>
            <a:ext cx="52546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2400" b="1">
                <a:solidFill>
                  <a:srgbClr val="000000"/>
                </a:solidFill>
              </a:rPr>
              <a:t>Previsione  art.3 L.225/92</a:t>
            </a:r>
            <a:endParaRPr lang="it-IT" sz="2400">
              <a:solidFill>
                <a:srgbClr val="000000"/>
              </a:solidFill>
            </a:endParaRPr>
          </a:p>
        </p:txBody>
      </p:sp>
      <p:pic>
        <p:nvPicPr>
          <p:cNvPr id="572420" name="Picture 4" descr="freddan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3825" y="2317750"/>
            <a:ext cx="6480175" cy="454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DIA_3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163" y="1389063"/>
            <a:ext cx="3563937" cy="2392362"/>
          </a:xfrm>
          <a:prstGeom prst="rect">
            <a:avLst/>
          </a:prstGeom>
          <a:noFill/>
          <a:ln w="25400"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 Box 6"/>
          <p:cNvSpPr txBox="1">
            <a:spLocks noChangeArrowheads="1"/>
          </p:cNvSpPr>
          <p:nvPr/>
        </p:nvSpPr>
        <p:spPr bwMode="auto">
          <a:xfrm>
            <a:off x="144463" y="885825"/>
            <a:ext cx="6083300" cy="2759075"/>
          </a:xfrm>
          <a:prstGeom prst="rect">
            <a:avLst/>
          </a:prstGeom>
          <a:noFill/>
          <a:ln w="12700" cap="sq">
            <a:noFill/>
            <a:miter lim="800000"/>
            <a:headEnd type="none" w="sm" len="sm"/>
            <a:tailEnd type="none" w="sm" len="sm"/>
          </a:ln>
          <a:effectLst/>
        </p:spPr>
        <p:txBody>
          <a:bodyPr>
            <a:spAutoFit/>
          </a:bodyPr>
          <a:lstStyle/>
          <a:p>
            <a:pPr defTabSz="914400" eaLnBrk="0" hangingPunct="0">
              <a:defRPr/>
            </a:pPr>
            <a:r>
              <a:rPr kumimoji="1" lang="it-IT" sz="2500" dirty="0">
                <a:solidFill>
                  <a:srgbClr val="FFFFFF"/>
                </a:solidFill>
                <a:effectLst>
                  <a:outerShdw blurRad="38100" dist="38100" dir="2700000" algn="tl">
                    <a:srgbClr val="000000"/>
                  </a:outerShdw>
                </a:effectLst>
                <a:latin typeface="Arial" charset="0"/>
                <a:ea typeface="ＭＳ Ｐゴシック" pitchFamily="-16" charset="-128"/>
              </a:rPr>
              <a:t>Attività dirette alla determinazione delle cause dei fenomeni calamitosi, </a:t>
            </a:r>
          </a:p>
          <a:p>
            <a:pPr defTabSz="914400" eaLnBrk="0" hangingPunct="0">
              <a:defRPr/>
            </a:pPr>
            <a:r>
              <a:rPr kumimoji="1" lang="it-IT" sz="2500" dirty="0">
                <a:solidFill>
                  <a:srgbClr val="FFFFFF"/>
                </a:solidFill>
                <a:effectLst>
                  <a:outerShdw blurRad="38100" dist="38100" dir="2700000" algn="tl">
                    <a:srgbClr val="000000"/>
                  </a:outerShdw>
                </a:effectLst>
                <a:latin typeface="Arial" charset="0"/>
                <a:ea typeface="ＭＳ Ｐゴシック" pitchFamily="-16" charset="-128"/>
              </a:rPr>
              <a:t>alla individuazione dei rischi e alla delimitazione </a:t>
            </a:r>
          </a:p>
          <a:p>
            <a:pPr defTabSz="914400" eaLnBrk="0" hangingPunct="0">
              <a:defRPr/>
            </a:pPr>
            <a:r>
              <a:rPr kumimoji="1" lang="it-IT" sz="2500" dirty="0">
                <a:solidFill>
                  <a:srgbClr val="FFFFFF"/>
                </a:solidFill>
                <a:effectLst>
                  <a:outerShdw blurRad="38100" dist="38100" dir="2700000" algn="tl">
                    <a:srgbClr val="000000"/>
                  </a:outerShdw>
                </a:effectLst>
                <a:latin typeface="Arial" charset="0"/>
                <a:ea typeface="ＭＳ Ｐゴシック" pitchFamily="-16" charset="-128"/>
              </a:rPr>
              <a:t>del territorio </a:t>
            </a:r>
          </a:p>
          <a:p>
            <a:pPr defTabSz="914400" eaLnBrk="0" hangingPunct="0">
              <a:defRPr/>
            </a:pPr>
            <a:r>
              <a:rPr kumimoji="1" lang="it-IT" sz="2500" dirty="0">
                <a:solidFill>
                  <a:srgbClr val="FFFFFF"/>
                </a:solidFill>
                <a:effectLst>
                  <a:outerShdw blurRad="38100" dist="38100" dir="2700000" algn="tl">
                    <a:srgbClr val="000000"/>
                  </a:outerShdw>
                </a:effectLst>
                <a:latin typeface="Arial" charset="0"/>
                <a:ea typeface="ＭＳ Ｐゴシック" pitchFamily="-16" charset="-128"/>
              </a:rPr>
              <a:t>interessato </a:t>
            </a:r>
          </a:p>
          <a:p>
            <a:pPr defTabSz="914400" eaLnBrk="0" hangingPunct="0">
              <a:defRPr/>
            </a:pPr>
            <a:r>
              <a:rPr kumimoji="1" lang="it-IT" sz="2500" dirty="0">
                <a:solidFill>
                  <a:srgbClr val="FFFFFF"/>
                </a:solidFill>
                <a:effectLst>
                  <a:outerShdw blurRad="38100" dist="38100" dir="2700000" algn="tl">
                    <a:srgbClr val="000000"/>
                  </a:outerShdw>
                </a:effectLst>
                <a:latin typeface="Arial" charset="0"/>
                <a:ea typeface="ＭＳ Ｐゴシック" pitchFamily="-16" charset="-128"/>
              </a:rPr>
              <a:t>dal rischio</a:t>
            </a:r>
          </a:p>
        </p:txBody>
      </p:sp>
      <p:pic>
        <p:nvPicPr>
          <p:cNvPr id="7" name="Picture 7" descr="salaop"/>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338" y="3756025"/>
            <a:ext cx="3563937" cy="2697163"/>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uppo 8"/>
          <p:cNvGrpSpPr>
            <a:grpSpLocks/>
          </p:cNvGrpSpPr>
          <p:nvPr/>
        </p:nvGrpSpPr>
        <p:grpSpPr bwMode="auto">
          <a:xfrm>
            <a:off x="6732588" y="-73025"/>
            <a:ext cx="2411412" cy="981075"/>
            <a:chOff x="6732241" y="-72355"/>
            <a:chExt cx="2411760" cy="981075"/>
          </a:xfrm>
        </p:grpSpPr>
        <p:sp>
          <p:nvSpPr>
            <p:cNvPr id="10" name="Esplosione 1 9"/>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2427"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12" name="Rectangle 5"/>
          <p:cNvSpPr>
            <a:spLocks noChangeArrowheads="1"/>
          </p:cNvSpPr>
          <p:nvPr/>
        </p:nvSpPr>
        <p:spPr bwMode="auto">
          <a:xfrm>
            <a:off x="4354513" y="4500563"/>
            <a:ext cx="4248150" cy="1568450"/>
          </a:xfrm>
          <a:prstGeom prst="rect">
            <a:avLst/>
          </a:prstGeom>
          <a:solidFill>
            <a:srgbClr val="FF0000"/>
          </a:solidFill>
          <a:ln w="9525">
            <a:solidFill>
              <a:srgbClr val="FFFF00"/>
            </a:solidFill>
            <a:miter lim="800000"/>
            <a:headEnd/>
            <a:tailEnd/>
          </a:ln>
        </p:spPr>
        <p:txBody>
          <a:bodyPr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400" i="1">
                <a:solidFill>
                  <a:srgbClr val="FFFF00"/>
                </a:solidFill>
                <a:ea typeface="Calibri" pitchFamily="34" charset="0"/>
                <a:cs typeface="Arial" pitchFamily="34" charset="0"/>
              </a:rPr>
              <a:t>“identificazione degli scenari di rischio probabili” “preannuncio, monitoraggio, sorveglianza, vigilanza”</a:t>
            </a:r>
            <a:endParaRPr lang="it-IT" sz="2400">
              <a:solidFill>
                <a:schemeClr val="bg1"/>
              </a:solidFill>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nodeType="afterGroup">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52513"/>
            <a:ext cx="9144000" cy="5805487"/>
          </a:xfrm>
          <a:prstGeom prst="rect">
            <a:avLst/>
          </a:prstGeom>
          <a:solidFill>
            <a:srgbClr val="003A7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73443" name="Rectangle 3"/>
          <p:cNvSpPr>
            <a:spLocks noChangeArrowheads="1"/>
          </p:cNvSpPr>
          <p:nvPr/>
        </p:nvSpPr>
        <p:spPr bwMode="auto">
          <a:xfrm>
            <a:off x="1619250" y="290513"/>
            <a:ext cx="45354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nchor="ctr"/>
          <a:lstStyle/>
          <a:p>
            <a:pPr algn="ctr" defTabSz="914400"/>
            <a:r>
              <a:rPr lang="it-IT" sz="2400" b="1">
                <a:solidFill>
                  <a:srgbClr val="000000"/>
                </a:solidFill>
              </a:rPr>
              <a:t>Prevenzione   art.3 L. 225/92 </a:t>
            </a:r>
          </a:p>
        </p:txBody>
      </p:sp>
      <p:sp>
        <p:nvSpPr>
          <p:cNvPr id="5" name="Text Box 4"/>
          <p:cNvSpPr txBox="1">
            <a:spLocks noChangeArrowheads="1"/>
          </p:cNvSpPr>
          <p:nvPr/>
        </p:nvSpPr>
        <p:spPr bwMode="auto">
          <a:xfrm>
            <a:off x="34925" y="981075"/>
            <a:ext cx="6192838" cy="1282700"/>
          </a:xfrm>
          <a:prstGeom prst="rect">
            <a:avLst/>
          </a:prstGeom>
          <a:noFill/>
          <a:ln w="12700" cap="sq">
            <a:noFill/>
            <a:miter lim="800000"/>
            <a:headEnd type="none" w="sm" len="sm"/>
            <a:tailEnd type="none" w="sm" len="sm"/>
          </a:ln>
          <a:effectLst/>
        </p:spPr>
        <p:txBody>
          <a:bodyPr>
            <a:spAutoFit/>
          </a:bodyPr>
          <a:lstStyle/>
          <a:p>
            <a:pPr defTabSz="914400" eaLnBrk="0" hangingPunct="0">
              <a:spcBef>
                <a:spcPct val="50000"/>
              </a:spcBef>
              <a:defRPr/>
            </a:pPr>
            <a:r>
              <a:rPr kumimoji="1" lang="it-IT" sz="2600" dirty="0">
                <a:solidFill>
                  <a:srgbClr val="FFFFFF"/>
                </a:solidFill>
                <a:effectLst>
                  <a:outerShdw blurRad="38100" dist="38100" dir="2700000" algn="tl">
                    <a:srgbClr val="000000"/>
                  </a:outerShdw>
                </a:effectLst>
                <a:latin typeface="Arial" charset="0"/>
                <a:ea typeface="ＭＳ Ｐゴシック" pitchFamily="-16" charset="-128"/>
              </a:rPr>
              <a:t>Attività volte ad evitare o ridurre al minimo la possibilità che si verifichino danni conseguenti all’evento</a:t>
            </a:r>
          </a:p>
        </p:txBody>
      </p:sp>
      <p:pic>
        <p:nvPicPr>
          <p:cNvPr id="573445" name="Picture 5" descr="schem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5651500" y="4437063"/>
            <a:ext cx="3276600" cy="2420937"/>
            <a:chOff x="3742" y="2909"/>
            <a:chExt cx="1882" cy="1411"/>
          </a:xfrm>
        </p:grpSpPr>
        <p:pic>
          <p:nvPicPr>
            <p:cNvPr id="573461" name="Picture 7" descr="AUT_1972BI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2" y="2909"/>
              <a:ext cx="1882" cy="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62" name="Rectangle 8"/>
            <p:cNvSpPr>
              <a:spLocks noChangeArrowheads="1"/>
            </p:cNvSpPr>
            <p:nvPr/>
          </p:nvSpPr>
          <p:spPr bwMode="auto">
            <a:xfrm>
              <a:off x="4132" y="3974"/>
              <a:ext cx="1315" cy="273"/>
            </a:xfrm>
            <a:prstGeom prst="rect">
              <a:avLst/>
            </a:prstGeom>
            <a:solidFill>
              <a:schemeClr val="bg1">
                <a:alpha val="5999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defTabSz="914400"/>
              <a:r>
                <a:rPr lang="it-IT" sz="2000" b="1">
                  <a:solidFill>
                    <a:srgbClr val="FF6600"/>
                  </a:solidFill>
                  <a:latin typeface="Times New Roman" pitchFamily="18" charset="0"/>
                </a:rPr>
                <a:t>Formazione</a:t>
              </a:r>
            </a:p>
          </p:txBody>
        </p:sp>
      </p:grpSp>
      <p:grpSp>
        <p:nvGrpSpPr>
          <p:cNvPr id="3" name="Group 9"/>
          <p:cNvGrpSpPr>
            <a:grpSpLocks/>
          </p:cNvGrpSpPr>
          <p:nvPr/>
        </p:nvGrpSpPr>
        <p:grpSpPr bwMode="auto">
          <a:xfrm>
            <a:off x="6248400" y="762000"/>
            <a:ext cx="2743200" cy="3498850"/>
            <a:chOff x="3861" y="456"/>
            <a:chExt cx="1695" cy="2384"/>
          </a:xfrm>
        </p:grpSpPr>
        <p:pic>
          <p:nvPicPr>
            <p:cNvPr id="573459" name="Picture 10" descr="cop_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61" y="456"/>
              <a:ext cx="1695" cy="2384"/>
            </a:xfrm>
            <a:prstGeom prst="rect">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60" name="Rectangle 11"/>
            <p:cNvSpPr>
              <a:spLocks noChangeArrowheads="1"/>
            </p:cNvSpPr>
            <p:nvPr/>
          </p:nvSpPr>
          <p:spPr bwMode="auto">
            <a:xfrm>
              <a:off x="4377" y="2478"/>
              <a:ext cx="1133" cy="276"/>
            </a:xfrm>
            <a:prstGeom prst="rect">
              <a:avLst/>
            </a:prstGeom>
            <a:solidFill>
              <a:schemeClr val="bg1">
                <a:alpha val="59999"/>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nchor="ctr"/>
            <a:lstStyle/>
            <a:p>
              <a:pPr algn="ctr" defTabSz="914400"/>
              <a:r>
                <a:rPr lang="it-IT" sz="2000" b="1">
                  <a:solidFill>
                    <a:srgbClr val="660033"/>
                  </a:solidFill>
                </a:rPr>
                <a:t>Informazione</a:t>
              </a:r>
            </a:p>
          </p:txBody>
        </p:sp>
      </p:grpSp>
      <p:grpSp>
        <p:nvGrpSpPr>
          <p:cNvPr id="4" name="Group 15"/>
          <p:cNvGrpSpPr>
            <a:grpSpLocks/>
          </p:cNvGrpSpPr>
          <p:nvPr/>
        </p:nvGrpSpPr>
        <p:grpSpPr bwMode="auto">
          <a:xfrm>
            <a:off x="5651500" y="4292600"/>
            <a:ext cx="3240088" cy="2519363"/>
            <a:chOff x="3606" y="2478"/>
            <a:chExt cx="2041" cy="1587"/>
          </a:xfrm>
        </p:grpSpPr>
        <p:pic>
          <p:nvPicPr>
            <p:cNvPr id="573457" name="Picture 16" descr="foto3bi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6" y="2478"/>
              <a:ext cx="2041"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58" name="Rectangle 17"/>
            <p:cNvSpPr>
              <a:spLocks noChangeArrowheads="1"/>
            </p:cNvSpPr>
            <p:nvPr/>
          </p:nvSpPr>
          <p:spPr bwMode="auto">
            <a:xfrm>
              <a:off x="3787" y="2569"/>
              <a:ext cx="1724" cy="226"/>
            </a:xfrm>
            <a:prstGeom prst="rect">
              <a:avLst/>
            </a:prstGeom>
            <a:solidFill>
              <a:schemeClr val="bg1">
                <a:alpha val="59999"/>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nchor="ctr"/>
            <a:lstStyle/>
            <a:p>
              <a:pPr algn="ctr" defTabSz="914400"/>
              <a:r>
                <a:rPr lang="it-IT" sz="2000" b="1">
                  <a:solidFill>
                    <a:srgbClr val="4D4D4D"/>
                  </a:solidFill>
                </a:rPr>
                <a:t>Attività addestrativa</a:t>
              </a:r>
            </a:p>
          </p:txBody>
        </p:sp>
      </p:grpSp>
      <p:sp>
        <p:nvSpPr>
          <p:cNvPr id="573449" name="Text Box 18"/>
          <p:cNvSpPr txBox="1">
            <a:spLocks noChangeArrowheads="1"/>
          </p:cNvSpPr>
          <p:nvPr/>
        </p:nvSpPr>
        <p:spPr bwMode="auto">
          <a:xfrm>
            <a:off x="2103438" y="5927725"/>
            <a:ext cx="30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pPr>
            <a:endParaRPr lang="it-IT" sz="2400" b="1">
              <a:solidFill>
                <a:srgbClr val="000000"/>
              </a:solidFill>
            </a:endParaRPr>
          </a:p>
        </p:txBody>
      </p:sp>
      <p:grpSp>
        <p:nvGrpSpPr>
          <p:cNvPr id="6" name="Group 19"/>
          <p:cNvGrpSpPr>
            <a:grpSpLocks/>
          </p:cNvGrpSpPr>
          <p:nvPr/>
        </p:nvGrpSpPr>
        <p:grpSpPr bwMode="auto">
          <a:xfrm>
            <a:off x="34925" y="2224088"/>
            <a:ext cx="5545138" cy="4040187"/>
            <a:chOff x="22" y="1298"/>
            <a:chExt cx="3493" cy="2545"/>
          </a:xfrm>
        </p:grpSpPr>
        <p:pic>
          <p:nvPicPr>
            <p:cNvPr id="573455" name="Picture 20" descr="TAV 2_ZON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 y="1298"/>
              <a:ext cx="3493" cy="254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73456" name="Rectangle 21"/>
            <p:cNvSpPr>
              <a:spLocks noChangeArrowheads="1"/>
            </p:cNvSpPr>
            <p:nvPr/>
          </p:nvSpPr>
          <p:spPr bwMode="auto">
            <a:xfrm>
              <a:off x="2154" y="3313"/>
              <a:ext cx="1270" cy="480"/>
            </a:xfrm>
            <a:prstGeom prst="rect">
              <a:avLst/>
            </a:prstGeom>
            <a:solidFill>
              <a:schemeClr val="bg1">
                <a:alpha val="59999"/>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nchor="ctr"/>
            <a:lstStyle/>
            <a:p>
              <a:pPr algn="ctr" defTabSz="914400"/>
              <a:r>
                <a:rPr lang="it-IT" sz="2000" b="1">
                  <a:solidFill>
                    <a:srgbClr val="008000"/>
                  </a:solidFill>
                </a:rPr>
                <a:t>Pianificazione di emergenza</a:t>
              </a:r>
            </a:p>
          </p:txBody>
        </p:sp>
      </p:grpSp>
      <p:grpSp>
        <p:nvGrpSpPr>
          <p:cNvPr id="7" name="Gruppo 22"/>
          <p:cNvGrpSpPr>
            <a:grpSpLocks/>
          </p:cNvGrpSpPr>
          <p:nvPr/>
        </p:nvGrpSpPr>
        <p:grpSpPr bwMode="auto">
          <a:xfrm>
            <a:off x="6732588" y="-73025"/>
            <a:ext cx="2411412" cy="981075"/>
            <a:chOff x="6732241" y="-72355"/>
            <a:chExt cx="2411760" cy="981075"/>
          </a:xfrm>
        </p:grpSpPr>
        <p:sp>
          <p:nvSpPr>
            <p:cNvPr id="24" name="Esplosione 1 23"/>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3454"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26" name="Rectangle 5"/>
          <p:cNvSpPr>
            <a:spLocks noChangeArrowheads="1"/>
          </p:cNvSpPr>
          <p:nvPr/>
        </p:nvSpPr>
        <p:spPr bwMode="auto">
          <a:xfrm>
            <a:off x="877888" y="6308725"/>
            <a:ext cx="3406775" cy="461963"/>
          </a:xfrm>
          <a:prstGeom prst="rect">
            <a:avLst/>
          </a:prstGeom>
          <a:solidFill>
            <a:srgbClr val="FF0000"/>
          </a:solidFill>
          <a:ln w="9525">
            <a:solidFill>
              <a:srgbClr val="FFFF00"/>
            </a:solidFill>
            <a:miter lim="800000"/>
            <a:headEnd/>
            <a:tailEnd/>
          </a:ln>
        </p:spPr>
        <p:txBody>
          <a:bodyPr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400" i="1">
                <a:solidFill>
                  <a:srgbClr val="FFFF00"/>
                </a:solidFill>
                <a:ea typeface="Calibri" pitchFamily="34" charset="0"/>
                <a:cs typeface="Arial" pitchFamily="34" charset="0"/>
              </a:rPr>
              <a:t>“attività non strutturali”</a:t>
            </a:r>
            <a:endParaRPr lang="it-IT" sz="2400">
              <a:solidFill>
                <a:schemeClr val="bg1"/>
              </a:solidFill>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85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par>
                          <p:cTn id="23" fill="hold" nodeType="afterGroup">
                            <p:stCondLst>
                              <p:cond delay="11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81075"/>
            <a:ext cx="9144000" cy="5876925"/>
          </a:xfrm>
          <a:prstGeom prst="rect">
            <a:avLst/>
          </a:prstGeom>
          <a:solidFill>
            <a:srgbClr val="003A7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74467" name="Rectangle 3"/>
          <p:cNvSpPr txBox="1">
            <a:spLocks noChangeArrowheads="1"/>
          </p:cNvSpPr>
          <p:nvPr/>
        </p:nvSpPr>
        <p:spPr bwMode="auto">
          <a:xfrm>
            <a:off x="323850" y="219075"/>
            <a:ext cx="71278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2400" b="1">
                <a:solidFill>
                  <a:srgbClr val="000000"/>
                </a:solidFill>
              </a:rPr>
              <a:t>Soccorso e gestione dell’emergenza </a:t>
            </a:r>
          </a:p>
          <a:p>
            <a:pPr algn="ctr" eaLnBrk="1" hangingPunct="1"/>
            <a:r>
              <a:rPr lang="it-IT" sz="2400" b="1">
                <a:solidFill>
                  <a:srgbClr val="000000"/>
                </a:solidFill>
              </a:rPr>
              <a:t>art.3 L.225/92</a:t>
            </a:r>
          </a:p>
        </p:txBody>
      </p:sp>
      <p:sp>
        <p:nvSpPr>
          <p:cNvPr id="5" name="Text Box 4"/>
          <p:cNvSpPr txBox="1">
            <a:spLocks noChangeArrowheads="1"/>
          </p:cNvSpPr>
          <p:nvPr/>
        </p:nvSpPr>
        <p:spPr bwMode="auto">
          <a:xfrm>
            <a:off x="34925" y="981075"/>
            <a:ext cx="8763000" cy="830263"/>
          </a:xfrm>
          <a:prstGeom prst="rect">
            <a:avLst/>
          </a:prstGeom>
          <a:noFill/>
          <a:ln w="12700" cap="sq">
            <a:noFill/>
            <a:miter lim="800000"/>
            <a:headEnd type="none" w="sm" len="sm"/>
            <a:tailEnd type="none" w="sm" len="sm"/>
          </a:ln>
          <a:effectLst/>
        </p:spPr>
        <p:txBody>
          <a:bodyPr>
            <a:spAutoFit/>
          </a:bodyPr>
          <a:lstStyle/>
          <a:p>
            <a:pPr defTabSz="914400" eaLnBrk="0" hangingPunct="0">
              <a:spcBef>
                <a:spcPct val="50000"/>
              </a:spcBef>
              <a:defRPr/>
            </a:pPr>
            <a:r>
              <a:rPr kumimoji="1" lang="it-IT" sz="2400" dirty="0">
                <a:solidFill>
                  <a:srgbClr val="FFFFFF"/>
                </a:solidFill>
                <a:effectLst>
                  <a:outerShdw blurRad="38100" dist="38100" dir="2700000" algn="tl">
                    <a:srgbClr val="000000"/>
                  </a:outerShdw>
                </a:effectLst>
                <a:latin typeface="Arial" charset="0"/>
                <a:ea typeface="ＭＳ Ｐゴシック" pitchFamily="-16" charset="-128"/>
              </a:rPr>
              <a:t>Tutti gli interventi diretti ad assicurare alle popolazioni colpite ogni forma di prima assistenza</a:t>
            </a:r>
          </a:p>
        </p:txBody>
      </p:sp>
      <p:pic>
        <p:nvPicPr>
          <p:cNvPr id="574471" name="Picture 16" descr="_PMS9914"/>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53975" y="1883657"/>
            <a:ext cx="3437905" cy="2281944"/>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74472" name="Picture 14" descr="Operazioni di montaggio nella tendopoli di Piazza d'Armi"/>
          <p:cNvPicPr>
            <a:picLocks noChangeAspect="1" noChangeArrowheads="1"/>
          </p:cNvPicPr>
          <p:nvPr/>
        </p:nvPicPr>
        <p:blipFill>
          <a:blip r:embed="rId4" cstate="print">
            <a:lum bright="10000"/>
            <a:extLst>
              <a:ext uri="{28A0092B-C50C-407E-A947-70E740481C1C}">
                <a14:useLocalDpi xmlns:a14="http://schemas.microsoft.com/office/drawing/2010/main" xmlns="" val="0"/>
              </a:ext>
            </a:extLst>
          </a:blip>
          <a:srcRect/>
          <a:stretch>
            <a:fillRect/>
          </a:stretch>
        </p:blipFill>
        <p:spPr bwMode="auto">
          <a:xfrm>
            <a:off x="159378" y="4365104"/>
            <a:ext cx="3350205" cy="2232248"/>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74473" name="Picture 17" descr="_PMS0666"/>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4236736" y="1799071"/>
            <a:ext cx="4835827" cy="3725837"/>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uppo 13"/>
          <p:cNvGrpSpPr>
            <a:grpSpLocks/>
          </p:cNvGrpSpPr>
          <p:nvPr/>
        </p:nvGrpSpPr>
        <p:grpSpPr bwMode="auto">
          <a:xfrm>
            <a:off x="6732588" y="-73025"/>
            <a:ext cx="2411412" cy="981075"/>
            <a:chOff x="6732241" y="-72355"/>
            <a:chExt cx="2411760" cy="981075"/>
          </a:xfrm>
        </p:grpSpPr>
        <p:sp>
          <p:nvSpPr>
            <p:cNvPr id="15" name="Esplosione 1 14"/>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4480"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17" name="Rectangle 5"/>
          <p:cNvSpPr>
            <a:spLocks noChangeArrowheads="1"/>
          </p:cNvSpPr>
          <p:nvPr/>
        </p:nvSpPr>
        <p:spPr bwMode="auto">
          <a:xfrm>
            <a:off x="4236736" y="5776937"/>
            <a:ext cx="4835827" cy="460375"/>
          </a:xfrm>
          <a:prstGeom prst="rect">
            <a:avLst/>
          </a:prstGeom>
          <a:solidFill>
            <a:srgbClr val="FF0000"/>
          </a:solidFill>
          <a:ln w="9525">
            <a:solidFill>
              <a:srgbClr val="FFFF00"/>
            </a:solidFill>
            <a:miter lim="800000"/>
            <a:headEnd/>
            <a:tailEnd/>
          </a:ln>
        </p:spPr>
        <p:txBody>
          <a:bodyPr wrap="square"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400" i="1">
                <a:solidFill>
                  <a:srgbClr val="FFFF00"/>
                </a:solidFill>
                <a:ea typeface="Calibri" pitchFamily="34" charset="0"/>
                <a:cs typeface="Arial" pitchFamily="34" charset="0"/>
              </a:rPr>
              <a:t>“interventi integrati e coordinati”</a:t>
            </a:r>
            <a:endParaRPr lang="it-IT" sz="2400">
              <a:solidFill>
                <a:schemeClr val="bg1"/>
              </a:solidFill>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sp>
        <p:nvSpPr>
          <p:cNvPr id="560130" name="Rectangle 13"/>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5" name="Text Box 4"/>
          <p:cNvSpPr txBox="1">
            <a:spLocks noChangeArrowheads="1"/>
          </p:cNvSpPr>
          <p:nvPr/>
        </p:nvSpPr>
        <p:spPr bwMode="auto">
          <a:xfrm>
            <a:off x="586856" y="1223694"/>
            <a:ext cx="8305624" cy="831850"/>
          </a:xfrm>
          <a:prstGeom prst="rect">
            <a:avLst/>
          </a:prstGeom>
          <a:noFill/>
          <a:ln w="12700" cap="sq">
            <a:noFill/>
            <a:miter lim="800000"/>
            <a:headEnd type="none" w="sm" len="sm"/>
            <a:tailEnd type="none" w="sm" len="sm"/>
          </a:ln>
          <a:effectLst/>
        </p:spPr>
        <p:txBody>
          <a:bodyPr wrap="square">
            <a:spAutoFit/>
          </a:bodyPr>
          <a:lstStyle/>
          <a:p>
            <a:pPr algn="just" defTabSz="914400" eaLnBrk="0" hangingPunct="0">
              <a:defRPr/>
            </a:pPr>
            <a:r>
              <a:rPr kumimoji="1" lang="en-GB" sz="2400" dirty="0" err="1">
                <a:solidFill>
                  <a:srgbClr val="003A70"/>
                </a:solidFill>
                <a:latin typeface="Arial" charset="0"/>
                <a:ea typeface="ＭＳ Ｐゴシック" pitchFamily="-16" charset="-128"/>
              </a:rPr>
              <a:t>Tutte</a:t>
            </a:r>
            <a:r>
              <a:rPr kumimoji="1" lang="en-GB" sz="2400" dirty="0">
                <a:solidFill>
                  <a:srgbClr val="003A70"/>
                </a:solidFill>
                <a:latin typeface="Arial" charset="0"/>
                <a:ea typeface="ＭＳ Ｐゴシック" pitchFamily="-16" charset="-128"/>
              </a:rPr>
              <a:t> le </a:t>
            </a:r>
            <a:r>
              <a:rPr kumimoji="1" lang="en-GB" sz="2400" dirty="0" err="1">
                <a:solidFill>
                  <a:srgbClr val="003A70"/>
                </a:solidFill>
                <a:latin typeface="Arial" charset="0"/>
                <a:ea typeface="ＭＳ Ｐゴシック" pitchFamily="-16" charset="-128"/>
              </a:rPr>
              <a:t>attività</a:t>
            </a:r>
            <a:r>
              <a:rPr kumimoji="1" lang="en-GB" sz="2400" dirty="0">
                <a:solidFill>
                  <a:srgbClr val="003A70"/>
                </a:solidFill>
                <a:latin typeface="Arial" charset="0"/>
                <a:ea typeface="ＭＳ Ｐゴシック" pitchFamily="-16" charset="-128"/>
              </a:rPr>
              <a:t> volte a </a:t>
            </a:r>
            <a:r>
              <a:rPr kumimoji="1" lang="en-GB" sz="2400" dirty="0" err="1">
                <a:solidFill>
                  <a:srgbClr val="003A70"/>
                </a:solidFill>
                <a:latin typeface="Arial" charset="0"/>
                <a:ea typeface="ＭＳ Ｐゴシック" pitchFamily="-16" charset="-128"/>
              </a:rPr>
              <a:t>rimuovere</a:t>
            </a:r>
            <a:r>
              <a:rPr kumimoji="1" lang="en-GB" sz="2400" dirty="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gli</a:t>
            </a:r>
            <a:r>
              <a:rPr kumimoji="1" lang="en-GB" sz="2400" dirty="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ostacoli</a:t>
            </a:r>
            <a:r>
              <a:rPr kumimoji="1" lang="en-GB" sz="2400" dirty="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alla</a:t>
            </a:r>
            <a:r>
              <a:rPr kumimoji="1" lang="en-GB" sz="2400" dirty="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ripresa</a:t>
            </a:r>
            <a:r>
              <a:rPr kumimoji="1" lang="en-GB" sz="2400" dirty="0">
                <a:solidFill>
                  <a:srgbClr val="003A70"/>
                </a:solidFill>
                <a:latin typeface="Arial" charset="0"/>
                <a:ea typeface="ＭＳ Ｐゴシック" pitchFamily="-16" charset="-128"/>
              </a:rPr>
              <a:t> </a:t>
            </a:r>
            <a:endParaRPr kumimoji="1" lang="en-GB" sz="2400" dirty="0" smtClean="0">
              <a:solidFill>
                <a:srgbClr val="003A70"/>
              </a:solidFill>
              <a:latin typeface="Arial" charset="0"/>
              <a:ea typeface="ＭＳ Ｐゴシック" pitchFamily="-16" charset="-128"/>
            </a:endParaRPr>
          </a:p>
          <a:p>
            <a:pPr algn="just" defTabSz="914400" eaLnBrk="0" hangingPunct="0">
              <a:defRPr/>
            </a:pPr>
            <a:r>
              <a:rPr kumimoji="1" lang="en-GB" sz="2400" dirty="0" err="1" smtClean="0">
                <a:solidFill>
                  <a:srgbClr val="003A70"/>
                </a:solidFill>
                <a:latin typeface="Arial" charset="0"/>
                <a:ea typeface="ＭＳ Ｐゴシック" pitchFamily="-16" charset="-128"/>
              </a:rPr>
              <a:t>delle</a:t>
            </a:r>
            <a:r>
              <a:rPr kumimoji="1" lang="en-GB" sz="2400" dirty="0" smtClean="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normali</a:t>
            </a:r>
            <a:r>
              <a:rPr kumimoji="1" lang="en-GB" sz="2400" dirty="0">
                <a:solidFill>
                  <a:srgbClr val="003A70"/>
                </a:solidFill>
                <a:latin typeface="Arial" charset="0"/>
                <a:ea typeface="ＭＳ Ｐゴシック" pitchFamily="-16" charset="-128"/>
              </a:rPr>
              <a:t> </a:t>
            </a:r>
            <a:r>
              <a:rPr kumimoji="1" lang="en-GB" sz="2400" dirty="0" err="1">
                <a:solidFill>
                  <a:srgbClr val="003A70"/>
                </a:solidFill>
                <a:latin typeface="Arial" charset="0"/>
                <a:ea typeface="ＭＳ Ｐゴシック" pitchFamily="-16" charset="-128"/>
              </a:rPr>
              <a:t>condizioni</a:t>
            </a:r>
            <a:r>
              <a:rPr kumimoji="1" lang="en-GB" sz="2400" dirty="0">
                <a:solidFill>
                  <a:srgbClr val="003A70"/>
                </a:solidFill>
                <a:latin typeface="Arial" charset="0"/>
                <a:ea typeface="ＭＳ Ｐゴシック" pitchFamily="-16" charset="-128"/>
              </a:rPr>
              <a:t> di vita</a:t>
            </a:r>
          </a:p>
        </p:txBody>
      </p:sp>
      <p:sp>
        <p:nvSpPr>
          <p:cNvPr id="6" name="Rectangle 5"/>
          <p:cNvSpPr>
            <a:spLocks noChangeArrowheads="1"/>
          </p:cNvSpPr>
          <p:nvPr/>
        </p:nvSpPr>
        <p:spPr bwMode="auto">
          <a:xfrm>
            <a:off x="1163119" y="504557"/>
            <a:ext cx="554513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defTabSz="914400"/>
            <a:r>
              <a:rPr lang="en-GB" sz="2400" b="1" dirty="0" err="1">
                <a:solidFill>
                  <a:srgbClr val="000000"/>
                </a:solidFill>
              </a:rPr>
              <a:t>Superamento</a:t>
            </a:r>
            <a:r>
              <a:rPr lang="en-GB" sz="2400" b="1" dirty="0">
                <a:solidFill>
                  <a:srgbClr val="000000"/>
                </a:solidFill>
              </a:rPr>
              <a:t> </a:t>
            </a:r>
            <a:r>
              <a:rPr lang="en-GB" sz="2400" b="1" dirty="0" err="1">
                <a:solidFill>
                  <a:srgbClr val="000000"/>
                </a:solidFill>
              </a:rPr>
              <a:t>dell’emergenza</a:t>
            </a:r>
            <a:r>
              <a:rPr lang="en-GB" sz="2400" b="1" dirty="0">
                <a:solidFill>
                  <a:srgbClr val="000000"/>
                </a:solidFill>
              </a:rPr>
              <a:t>  </a:t>
            </a:r>
          </a:p>
          <a:p>
            <a:pPr algn="ctr" defTabSz="914400"/>
            <a:r>
              <a:rPr lang="en-GB" sz="2400" b="1" dirty="0">
                <a:solidFill>
                  <a:srgbClr val="000000"/>
                </a:solidFill>
              </a:rPr>
              <a:t> art.3 L. 225/92</a:t>
            </a:r>
          </a:p>
        </p:txBody>
      </p:sp>
      <p:pic>
        <p:nvPicPr>
          <p:cNvPr id="8" name="Picture 13" descr="img_6158_web"/>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179512" y="3861048"/>
            <a:ext cx="6616300" cy="2880320"/>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31" descr="7456"/>
          <p:cNvPicPr>
            <a:picLocks noChangeAspect="1" noChangeArrowheads="1"/>
          </p:cNvPicPr>
          <p:nvPr/>
        </p:nvPicPr>
        <p:blipFill>
          <a:blip r:embed="rId4" cstate="print">
            <a:lum bright="10000"/>
            <a:extLst>
              <a:ext uri="{28A0092B-C50C-407E-A947-70E740481C1C}">
                <a14:useLocalDpi xmlns:a14="http://schemas.microsoft.com/office/drawing/2010/main" xmlns="" val="0"/>
              </a:ext>
            </a:extLst>
          </a:blip>
          <a:srcRect/>
          <a:stretch>
            <a:fillRect/>
          </a:stretch>
        </p:blipFill>
        <p:spPr bwMode="auto">
          <a:xfrm>
            <a:off x="2495031" y="2055544"/>
            <a:ext cx="6615068" cy="2433637"/>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8689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658115" y="-452305"/>
            <a:ext cx="5747041" cy="8577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0130" name="Rectangle 13"/>
          <p:cNvSpPr>
            <a:spLocks noChangeArrowheads="1"/>
          </p:cNvSpPr>
          <p:nvPr/>
        </p:nvSpPr>
        <p:spPr bwMode="auto">
          <a:xfrm>
            <a:off x="0" y="0"/>
            <a:ext cx="9144000" cy="1341438"/>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Tree>
    <p:extLst>
      <p:ext uri="{BB962C8B-B14F-4D97-AF65-F5344CB8AC3E}">
        <p14:creationId xmlns:p14="http://schemas.microsoft.com/office/powerpoint/2010/main" xmlns="" val="859653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52513"/>
            <a:ext cx="9144000" cy="580548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it-IT" dirty="0">
              <a:solidFill>
                <a:schemeClr val="bg1"/>
              </a:solidFill>
              <a:ea typeface="Calibri" pitchFamily="34" charset="0"/>
              <a:cs typeface="Arial" pitchFamily="34" charset="0"/>
            </a:endParaRPr>
          </a:p>
        </p:txBody>
      </p:sp>
      <p:sp>
        <p:nvSpPr>
          <p:cNvPr id="575491" name="Rectangle 9"/>
          <p:cNvSpPr>
            <a:spLocks noGrp="1" noChangeArrowheads="1"/>
          </p:cNvSpPr>
          <p:nvPr>
            <p:ph type="title"/>
          </p:nvPr>
        </p:nvSpPr>
        <p:spPr>
          <a:xfrm>
            <a:off x="755650" y="333375"/>
            <a:ext cx="6553200" cy="685800"/>
          </a:xfrm>
        </p:spPr>
        <p:txBody>
          <a:bodyPr/>
          <a:lstStyle/>
          <a:p>
            <a:pPr eaLnBrk="1" hangingPunct="1"/>
            <a:r>
              <a:rPr lang="it-IT" sz="2400" b="1" smtClean="0">
                <a:ea typeface="ＭＳ Ｐゴシック" pitchFamily="34" charset="-128"/>
              </a:rPr>
              <a:t>Stato di emergenza e potere di ordinanza </a:t>
            </a:r>
            <a:br>
              <a:rPr lang="it-IT" sz="2400" b="1" smtClean="0">
                <a:ea typeface="ＭＳ Ｐゴシック" pitchFamily="34" charset="-128"/>
              </a:rPr>
            </a:br>
            <a:r>
              <a:rPr lang="it-IT" sz="2400" b="1" smtClean="0">
                <a:ea typeface="ＭＳ Ｐゴシック" pitchFamily="34" charset="-128"/>
              </a:rPr>
              <a:t>art.5 L. 225/92</a:t>
            </a:r>
          </a:p>
        </p:txBody>
      </p:sp>
      <p:sp>
        <p:nvSpPr>
          <p:cNvPr id="4" name="Rectangle 2"/>
          <p:cNvSpPr txBox="1">
            <a:spLocks noChangeArrowheads="1"/>
          </p:cNvSpPr>
          <p:nvPr/>
        </p:nvSpPr>
        <p:spPr bwMode="auto">
          <a:xfrm>
            <a:off x="0" y="1484313"/>
            <a:ext cx="9144000" cy="3168650"/>
          </a:xfrm>
          <a:prstGeom prst="rect">
            <a:avLst/>
          </a:prstGeom>
          <a:noFill/>
          <a:ln w="9525">
            <a:noFill/>
            <a:miter lim="800000"/>
            <a:headEnd/>
            <a:tailEnd/>
          </a:ln>
        </p:spPr>
        <p:txBody>
          <a:bodyPr/>
          <a:lstStyle/>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Al verificarsi di un evento di “</a:t>
            </a:r>
            <a:r>
              <a:rPr lang="it-IT" sz="2000" b="1" i="1" dirty="0">
                <a:solidFill>
                  <a:schemeClr val="bg1"/>
                </a:solidFill>
                <a:latin typeface="+mn-lt"/>
                <a:ea typeface="ＭＳ Ｐゴシック" charset="-128"/>
              </a:rPr>
              <a:t>tipo C</a:t>
            </a:r>
            <a:r>
              <a:rPr lang="it-IT" sz="2000" b="1" dirty="0">
                <a:solidFill>
                  <a:schemeClr val="bg1"/>
                </a:solidFill>
                <a:latin typeface="+mn-lt"/>
                <a:ea typeface="ＭＳ Ｐゴシック" charset="-128"/>
              </a:rPr>
              <a:t>” il </a:t>
            </a:r>
            <a:r>
              <a:rPr lang="it-IT" sz="2000" b="1" i="1" dirty="0">
                <a:solidFill>
                  <a:schemeClr val="bg1"/>
                </a:solidFill>
                <a:latin typeface="+mn-lt"/>
                <a:ea typeface="ＭＳ Ｐゴシック" charset="-128"/>
              </a:rPr>
              <a:t>Consiglio dei ministri</a:t>
            </a:r>
            <a:r>
              <a:rPr lang="it-IT" sz="2000" b="1" dirty="0">
                <a:solidFill>
                  <a:schemeClr val="bg1"/>
                </a:solidFill>
                <a:latin typeface="+mn-lt"/>
                <a:ea typeface="ＭＳ Ｐゴシック" charset="-128"/>
              </a:rPr>
              <a:t>, su proposta del </a:t>
            </a:r>
          </a:p>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Presidente del Consiglio dei Ministri, ovvero, per sua delega del Ministro per il </a:t>
            </a:r>
          </a:p>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coordinamento della protezione civile , </a:t>
            </a:r>
            <a:r>
              <a:rPr lang="it-IT" sz="2000" b="1" i="1" dirty="0">
                <a:solidFill>
                  <a:schemeClr val="bg1"/>
                </a:solidFill>
                <a:latin typeface="+mn-lt"/>
                <a:ea typeface="ＭＳ Ｐゴシック" charset="-128"/>
              </a:rPr>
              <a:t>delibera lo stato di emergenza</a:t>
            </a:r>
            <a:r>
              <a:rPr lang="it-IT" sz="2000" b="1" dirty="0">
                <a:solidFill>
                  <a:schemeClr val="bg1"/>
                </a:solidFill>
                <a:latin typeface="+mn-lt"/>
                <a:ea typeface="ＭＳ Ｐゴシック" charset="-128"/>
              </a:rPr>
              <a:t>,</a:t>
            </a:r>
          </a:p>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 determinandone durata ed estensione territoriale in stretto riferimento alla qualità</a:t>
            </a:r>
          </a:p>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ed alla natura degli eventi. </a:t>
            </a:r>
          </a:p>
        </p:txBody>
      </p:sp>
      <p:sp>
        <p:nvSpPr>
          <p:cNvPr id="5" name="Rectangle 3"/>
          <p:cNvSpPr>
            <a:spLocks noChangeArrowheads="1"/>
          </p:cNvSpPr>
          <p:nvPr/>
        </p:nvSpPr>
        <p:spPr bwMode="auto">
          <a:xfrm>
            <a:off x="1295400" y="1052513"/>
            <a:ext cx="6553200" cy="457200"/>
          </a:xfrm>
          <a:prstGeom prst="rect">
            <a:avLst/>
          </a:prstGeom>
          <a:noFill/>
          <a:ln w="9525">
            <a:noFill/>
            <a:miter lim="800000"/>
            <a:headEnd/>
            <a:tailEnd/>
          </a:ln>
        </p:spPr>
        <p:txBody>
          <a:bodyPr anchor="ctr"/>
          <a:lstStyle/>
          <a:p>
            <a:pPr algn="ctr" defTabSz="914400">
              <a:defRPr/>
            </a:pPr>
            <a:r>
              <a:rPr lang="it-IT" sz="2700" dirty="0">
                <a:solidFill>
                  <a:srgbClr val="FF0000"/>
                </a:solidFill>
                <a:latin typeface="Arial" charset="0"/>
                <a:ea typeface="+mn-ea"/>
              </a:rPr>
              <a:t>Stato di Emergenza</a:t>
            </a:r>
            <a:endParaRPr lang="it-IT" sz="4400" dirty="0">
              <a:solidFill>
                <a:srgbClr val="FF0000"/>
              </a:solidFill>
              <a:latin typeface="Arial" charset="0"/>
              <a:ea typeface="+mn-ea"/>
            </a:endParaRPr>
          </a:p>
        </p:txBody>
      </p:sp>
      <p:sp>
        <p:nvSpPr>
          <p:cNvPr id="6" name="Rectangle 4"/>
          <p:cNvSpPr>
            <a:spLocks noChangeArrowheads="1"/>
          </p:cNvSpPr>
          <p:nvPr/>
        </p:nvSpPr>
        <p:spPr bwMode="auto">
          <a:xfrm>
            <a:off x="0" y="5084763"/>
            <a:ext cx="9144000" cy="1873250"/>
          </a:xfrm>
          <a:prstGeom prst="rect">
            <a:avLst/>
          </a:prstGeom>
          <a:noFill/>
          <a:ln w="9525">
            <a:noFill/>
            <a:miter lim="800000"/>
            <a:headEnd/>
            <a:tailEnd/>
          </a:ln>
        </p:spPr>
        <p:txBody>
          <a:bodyPr/>
          <a:lstStyle/>
          <a:p>
            <a:pPr marL="342900" indent="-342900" algn="just" defTabSz="914400" eaLnBrk="0" hangingPunct="0">
              <a:lnSpc>
                <a:spcPct val="95000"/>
              </a:lnSpc>
              <a:spcBef>
                <a:spcPct val="20000"/>
              </a:spcBef>
              <a:spcAft>
                <a:spcPct val="30000"/>
              </a:spcAft>
              <a:buClr>
                <a:srgbClr val="808080"/>
              </a:buClr>
              <a:buSzPct val="75000"/>
              <a:buFont typeface="Monotype Sorts" pitchFamily="2" charset="2"/>
              <a:buNone/>
              <a:tabLst>
                <a:tab pos="381000" algn="l"/>
              </a:tabLst>
              <a:defRPr/>
            </a:pPr>
            <a:r>
              <a:rPr lang="it-IT" b="1" dirty="0">
                <a:solidFill>
                  <a:srgbClr val="FFFFFF"/>
                </a:solidFill>
                <a:latin typeface="Arial" charset="0"/>
                <a:ea typeface="+mn-ea"/>
              </a:rPr>
              <a:t>Per l’attuazione degli interventi di emergenza conseguenti alla dichiarazione dello</a:t>
            </a:r>
          </a:p>
          <a:p>
            <a:pPr marL="342900" indent="-342900" algn="just" defTabSz="914400" eaLnBrk="0" hangingPunct="0">
              <a:lnSpc>
                <a:spcPct val="95000"/>
              </a:lnSpc>
              <a:spcBef>
                <a:spcPct val="20000"/>
              </a:spcBef>
              <a:spcAft>
                <a:spcPct val="30000"/>
              </a:spcAft>
              <a:buClr>
                <a:srgbClr val="808080"/>
              </a:buClr>
              <a:buSzPct val="75000"/>
              <a:buFont typeface="Monotype Sorts" pitchFamily="2" charset="2"/>
              <a:buNone/>
              <a:tabLst>
                <a:tab pos="381000" algn="l"/>
              </a:tabLst>
              <a:defRPr/>
            </a:pPr>
            <a:r>
              <a:rPr lang="it-IT" b="1" dirty="0">
                <a:solidFill>
                  <a:srgbClr val="FFFFFF"/>
                </a:solidFill>
                <a:latin typeface="Arial" charset="0"/>
                <a:ea typeface="+mn-ea"/>
              </a:rPr>
              <a:t>stato di emergenza, possono essere emanate </a:t>
            </a:r>
            <a:r>
              <a:rPr lang="it-IT" b="1" i="1" dirty="0">
                <a:solidFill>
                  <a:srgbClr val="FFFFFF"/>
                </a:solidFill>
                <a:latin typeface="Arial" charset="0"/>
                <a:ea typeface="+mn-ea"/>
              </a:rPr>
              <a:t>ordinanze in deroga ad ogni </a:t>
            </a:r>
          </a:p>
          <a:p>
            <a:pPr marL="342900" indent="-342900" defTabSz="914400" eaLnBrk="0" hangingPunct="0">
              <a:lnSpc>
                <a:spcPct val="95000"/>
              </a:lnSpc>
              <a:spcBef>
                <a:spcPct val="20000"/>
              </a:spcBef>
              <a:spcAft>
                <a:spcPct val="30000"/>
              </a:spcAft>
              <a:buClr>
                <a:srgbClr val="808080"/>
              </a:buClr>
              <a:buSzPct val="75000"/>
              <a:buFont typeface="Monotype Sorts" pitchFamily="2" charset="2"/>
              <a:buNone/>
              <a:tabLst>
                <a:tab pos="381000" algn="l"/>
              </a:tabLst>
              <a:defRPr/>
            </a:pPr>
            <a:r>
              <a:rPr lang="it-IT" b="1" i="1" dirty="0">
                <a:solidFill>
                  <a:srgbClr val="FFFFFF"/>
                </a:solidFill>
                <a:latin typeface="Arial" charset="0"/>
                <a:ea typeface="+mn-ea"/>
              </a:rPr>
              <a:t>disposizione vigente</a:t>
            </a:r>
            <a:r>
              <a:rPr lang="it-IT" b="1" dirty="0">
                <a:solidFill>
                  <a:srgbClr val="FFFFFF"/>
                </a:solidFill>
                <a:latin typeface="Arial" charset="0"/>
                <a:ea typeface="+mn-ea"/>
              </a:rPr>
              <a:t> e nel rispetto dei principi generali dell’ordinamento giuridico.</a:t>
            </a:r>
            <a:endParaRPr lang="it-IT" b="1" i="1" dirty="0">
              <a:solidFill>
                <a:srgbClr val="FFFF00"/>
              </a:solidFill>
              <a:latin typeface="Arial" charset="0"/>
              <a:ea typeface="+mn-ea"/>
            </a:endParaRPr>
          </a:p>
        </p:txBody>
      </p:sp>
      <p:sp>
        <p:nvSpPr>
          <p:cNvPr id="7" name="Rectangle 5"/>
          <p:cNvSpPr>
            <a:spLocks noChangeArrowheads="1"/>
          </p:cNvSpPr>
          <p:nvPr/>
        </p:nvSpPr>
        <p:spPr bwMode="auto">
          <a:xfrm>
            <a:off x="1258888" y="4652963"/>
            <a:ext cx="6553200" cy="457200"/>
          </a:xfrm>
          <a:prstGeom prst="rect">
            <a:avLst/>
          </a:prstGeom>
          <a:noFill/>
          <a:ln w="9525">
            <a:noFill/>
            <a:miter lim="800000"/>
            <a:headEnd/>
            <a:tailEnd/>
          </a:ln>
        </p:spPr>
        <p:txBody>
          <a:bodyPr anchor="ctr"/>
          <a:lstStyle/>
          <a:p>
            <a:pPr algn="ctr" defTabSz="914400">
              <a:defRPr/>
            </a:pPr>
            <a:r>
              <a:rPr lang="it-IT" sz="2700" dirty="0">
                <a:solidFill>
                  <a:srgbClr val="FF0000"/>
                </a:solidFill>
                <a:latin typeface="Arial" charset="0"/>
                <a:ea typeface="+mn-ea"/>
              </a:rPr>
              <a:t>Potere di Ordinanza</a:t>
            </a:r>
            <a:endParaRPr lang="it-IT" sz="4400" dirty="0">
              <a:solidFill>
                <a:srgbClr val="FF0000"/>
              </a:solidFill>
              <a:latin typeface="Arial" charset="0"/>
              <a:ea typeface="+mn-ea"/>
            </a:endParaRPr>
          </a:p>
        </p:txBody>
      </p:sp>
      <p:sp>
        <p:nvSpPr>
          <p:cNvPr id="575496" name="Rectangle 5"/>
          <p:cNvSpPr>
            <a:spLocks noChangeArrowheads="1"/>
          </p:cNvSpPr>
          <p:nvPr/>
        </p:nvSpPr>
        <p:spPr bwMode="auto">
          <a:xfrm>
            <a:off x="144463" y="6443663"/>
            <a:ext cx="89646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it-IT" sz="2000" i="1">
              <a:solidFill>
                <a:schemeClr val="bg1"/>
              </a:solidFill>
              <a:ea typeface="Calibri" pitchFamily="34" charset="0"/>
              <a:cs typeface="Arial" pitchFamily="34" charset="0"/>
            </a:endParaRPr>
          </a:p>
        </p:txBody>
      </p:sp>
      <p:grpSp>
        <p:nvGrpSpPr>
          <p:cNvPr id="2" name="Gruppo 9"/>
          <p:cNvGrpSpPr>
            <a:grpSpLocks/>
          </p:cNvGrpSpPr>
          <p:nvPr/>
        </p:nvGrpSpPr>
        <p:grpSpPr bwMode="auto">
          <a:xfrm>
            <a:off x="6732588" y="-73025"/>
            <a:ext cx="2411412" cy="981075"/>
            <a:chOff x="6732241" y="-72355"/>
            <a:chExt cx="2411760" cy="981075"/>
          </a:xfrm>
        </p:grpSpPr>
        <p:sp>
          <p:nvSpPr>
            <p:cNvPr id="11" name="Esplosione 1 10"/>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75502"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575498" name="Rectangle 5"/>
          <p:cNvSpPr>
            <a:spLocks noChangeArrowheads="1"/>
          </p:cNvSpPr>
          <p:nvPr/>
        </p:nvSpPr>
        <p:spPr bwMode="auto">
          <a:xfrm>
            <a:off x="144463" y="3698875"/>
            <a:ext cx="8820150" cy="92233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i="1">
                <a:solidFill>
                  <a:srgbClr val="FFFF00"/>
                </a:solidFill>
                <a:ea typeface="Calibri" pitchFamily="34" charset="0"/>
                <a:cs typeface="Arial" pitchFamily="34" charset="0"/>
              </a:rPr>
              <a:t>di cui all’art. 2. La durata </a:t>
            </a:r>
            <a:r>
              <a:rPr lang="it-IT" i="1" u="sng">
                <a:solidFill>
                  <a:srgbClr val="FFFF00"/>
                </a:solidFill>
                <a:ea typeface="Calibri" pitchFamily="34" charset="0"/>
                <a:cs typeface="Arial" pitchFamily="34" charset="0"/>
              </a:rPr>
              <a:t>non può</a:t>
            </a:r>
            <a:r>
              <a:rPr lang="it-IT" i="1">
                <a:solidFill>
                  <a:srgbClr val="FFFF00"/>
                </a:solidFill>
                <a:ea typeface="Calibri" pitchFamily="34" charset="0"/>
                <a:cs typeface="Arial" pitchFamily="34" charset="0"/>
              </a:rPr>
              <a:t>, di regola, </a:t>
            </a:r>
            <a:r>
              <a:rPr lang="it-IT" i="1" u="sng">
                <a:solidFill>
                  <a:srgbClr val="FFFF00"/>
                </a:solidFill>
                <a:ea typeface="Calibri" pitchFamily="34" charset="0"/>
                <a:cs typeface="Arial" pitchFamily="34" charset="0"/>
              </a:rPr>
              <a:t>superare i 90 giorni </a:t>
            </a:r>
            <a:r>
              <a:rPr lang="it-IT" i="1">
                <a:solidFill>
                  <a:srgbClr val="FFFF00"/>
                </a:solidFill>
                <a:ea typeface="Calibri" pitchFamily="34" charset="0"/>
                <a:cs typeface="Arial" pitchFamily="34" charset="0"/>
              </a:rPr>
              <a:t>e può essere </a:t>
            </a:r>
            <a:r>
              <a:rPr lang="it-IT" i="1" u="sng">
                <a:solidFill>
                  <a:srgbClr val="FFFF00"/>
                </a:solidFill>
                <a:ea typeface="Calibri" pitchFamily="34" charset="0"/>
                <a:cs typeface="Arial" pitchFamily="34" charset="0"/>
              </a:rPr>
              <a:t>prorogata</a:t>
            </a:r>
            <a:r>
              <a:rPr lang="it-IT" i="1">
                <a:solidFill>
                  <a:srgbClr val="FFFF00"/>
                </a:solidFill>
                <a:ea typeface="Calibri" pitchFamily="34" charset="0"/>
                <a:cs typeface="Arial" pitchFamily="34" charset="0"/>
              </a:rPr>
              <a:t>, di regola, per un massimo di </a:t>
            </a:r>
            <a:r>
              <a:rPr lang="it-IT" i="1" u="sng">
                <a:solidFill>
                  <a:srgbClr val="FFFF00"/>
                </a:solidFill>
                <a:ea typeface="Calibri" pitchFamily="34" charset="0"/>
                <a:cs typeface="Arial" pitchFamily="34" charset="0"/>
              </a:rPr>
              <a:t>60 giorni</a:t>
            </a:r>
            <a:r>
              <a:rPr lang="it-IT" i="1">
                <a:solidFill>
                  <a:srgbClr val="FFFF00"/>
                </a:solidFill>
                <a:ea typeface="Calibri" pitchFamily="34" charset="0"/>
                <a:cs typeface="Arial" pitchFamily="34" charset="0"/>
              </a:rPr>
              <a:t>, con ulteriore deliberazione del Consiglio dei Ministri. </a:t>
            </a:r>
            <a:endParaRPr lang="it-IT">
              <a:solidFill>
                <a:schemeClr val="bg1"/>
              </a:solidFill>
              <a:ea typeface="Calibri" pitchFamily="34" charset="0"/>
              <a:cs typeface="Arial" pitchFamily="34" charset="0"/>
            </a:endParaRPr>
          </a:p>
        </p:txBody>
      </p:sp>
      <p:sp>
        <p:nvSpPr>
          <p:cNvPr id="575499" name="Rectangle 5"/>
          <p:cNvSpPr>
            <a:spLocks noChangeArrowheads="1"/>
          </p:cNvSpPr>
          <p:nvPr/>
        </p:nvSpPr>
        <p:spPr bwMode="auto">
          <a:xfrm>
            <a:off x="2916238" y="3348038"/>
            <a:ext cx="6048375" cy="3683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i="1">
                <a:solidFill>
                  <a:srgbClr val="FFFF00"/>
                </a:solidFill>
                <a:ea typeface="Calibri" pitchFamily="34" charset="0"/>
                <a:cs typeface="Arial" pitchFamily="34" charset="0"/>
              </a:rPr>
              <a:t>“ …nell’imminenza” e non solo “al verificarsi” degli eventi</a:t>
            </a:r>
            <a:endParaRPr lang="it-IT">
              <a:solidFill>
                <a:schemeClr val="bg1"/>
              </a:solidFill>
              <a:ea typeface="Calibri" pitchFamily="34" charset="0"/>
              <a:cs typeface="Arial" pitchFamily="34" charset="0"/>
            </a:endParaRPr>
          </a:p>
        </p:txBody>
      </p:sp>
      <p:sp>
        <p:nvSpPr>
          <p:cNvPr id="575500" name="Rectangle 5"/>
          <p:cNvSpPr>
            <a:spLocks noChangeArrowheads="1"/>
          </p:cNvSpPr>
          <p:nvPr/>
        </p:nvSpPr>
        <p:spPr bwMode="auto">
          <a:xfrm>
            <a:off x="684213" y="6165850"/>
            <a:ext cx="8064500" cy="64611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i="1">
                <a:solidFill>
                  <a:srgbClr val="FFFF00"/>
                </a:solidFill>
                <a:ea typeface="Calibri" pitchFamily="34" charset="0"/>
                <a:cs typeface="Arial" pitchFamily="34" charset="0"/>
              </a:rPr>
              <a:t>“…sono emanate dal Capo del Dipartimento della Protezione Civile…salvo…”</a:t>
            </a:r>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i="1">
                <a:solidFill>
                  <a:srgbClr val="FFFF00"/>
                </a:solidFill>
                <a:ea typeface="Calibri" pitchFamily="34" charset="0"/>
                <a:cs typeface="Arial" pitchFamily="34" charset="0"/>
              </a:rPr>
              <a:t>“si dispone in ordine..dei beni culturali…”</a:t>
            </a:r>
            <a:endParaRPr lang="it-IT" i="1">
              <a:solidFill>
                <a:schemeClr val="bg1"/>
              </a:solidFill>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52513"/>
            <a:ext cx="9144000" cy="580548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it-IT" sz="1400">
              <a:solidFill>
                <a:prstClr val="white"/>
              </a:solidFill>
            </a:endParaRPr>
          </a:p>
        </p:txBody>
      </p:sp>
      <p:sp>
        <p:nvSpPr>
          <p:cNvPr id="576515" name="Rectangle 75"/>
          <p:cNvSpPr>
            <a:spLocks noChangeArrowheads="1"/>
          </p:cNvSpPr>
          <p:nvPr/>
        </p:nvSpPr>
        <p:spPr bwMode="auto">
          <a:xfrm>
            <a:off x="0" y="-26988"/>
            <a:ext cx="9144000" cy="400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a:r>
              <a:rPr lang="it-IT" sz="2000" b="1">
                <a:solidFill>
                  <a:srgbClr val="FFFFFF"/>
                </a:solidFill>
              </a:rPr>
              <a:t>D.L. n. 59 del 15 maggio 2012 - convertito dalla </a:t>
            </a:r>
            <a:r>
              <a:rPr lang="it-IT" sz="2000" b="1">
                <a:solidFill>
                  <a:srgbClr val="FFFF00"/>
                </a:solidFill>
              </a:rPr>
              <a:t>L. n. 100 del 12 luglio 2012</a:t>
            </a:r>
          </a:p>
        </p:txBody>
      </p:sp>
      <p:sp>
        <p:nvSpPr>
          <p:cNvPr id="576516" name="Rectangle 9"/>
          <p:cNvSpPr>
            <a:spLocks noGrp="1" noChangeArrowheads="1"/>
          </p:cNvSpPr>
          <p:nvPr>
            <p:ph type="title"/>
          </p:nvPr>
        </p:nvSpPr>
        <p:spPr>
          <a:xfrm>
            <a:off x="755650" y="333375"/>
            <a:ext cx="6553200" cy="685800"/>
          </a:xfrm>
        </p:spPr>
        <p:txBody>
          <a:bodyPr/>
          <a:lstStyle/>
          <a:p>
            <a:pPr eaLnBrk="1" hangingPunct="1"/>
            <a:r>
              <a:rPr lang="it-IT" sz="2400" b="1" smtClean="0">
                <a:ea typeface="ＭＳ Ｐゴシック" pitchFamily="34" charset="-128"/>
              </a:rPr>
              <a:t>Principali modifiche ed integrazioni</a:t>
            </a:r>
            <a:br>
              <a:rPr lang="it-IT" sz="2400" b="1" smtClean="0">
                <a:ea typeface="ＭＳ Ｐゴシック" pitchFamily="34" charset="-128"/>
              </a:rPr>
            </a:br>
            <a:r>
              <a:rPr lang="it-IT" sz="2400" b="1" smtClean="0">
                <a:ea typeface="ＭＳ Ｐゴシック" pitchFamily="34" charset="-128"/>
              </a:rPr>
              <a:t> all’art.5, L. 225/92</a:t>
            </a:r>
          </a:p>
        </p:txBody>
      </p:sp>
      <p:sp>
        <p:nvSpPr>
          <p:cNvPr id="576517" name="Rectangle 5"/>
          <p:cNvSpPr>
            <a:spLocks noChangeArrowheads="1"/>
          </p:cNvSpPr>
          <p:nvPr/>
        </p:nvSpPr>
        <p:spPr bwMode="auto">
          <a:xfrm>
            <a:off x="107950" y="1052513"/>
            <a:ext cx="89646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b="1" dirty="0">
                <a:solidFill>
                  <a:srgbClr val="FFFFFF"/>
                </a:solidFill>
                <a:ea typeface="Calibri" pitchFamily="34" charset="0"/>
                <a:cs typeface="Arial" pitchFamily="34" charset="0"/>
              </a:rPr>
              <a:t>Modifiche all’art.5</a:t>
            </a:r>
          </a:p>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b="1" dirty="0">
                <a:solidFill>
                  <a:srgbClr val="FFFF00"/>
                </a:solidFill>
                <a:ea typeface="Calibri" pitchFamily="34" charset="0"/>
                <a:cs typeface="Arial" pitchFamily="34" charset="0"/>
              </a:rPr>
              <a:t>Ordinanze</a:t>
            </a:r>
            <a:r>
              <a:rPr lang="it-IT" sz="1600" dirty="0">
                <a:solidFill>
                  <a:srgbClr val="FFFF00"/>
                </a:solidFill>
                <a:ea typeface="Calibri" pitchFamily="34" charset="0"/>
                <a:cs typeface="Arial" pitchFamily="34" charset="0"/>
              </a:rPr>
              <a:t>. </a:t>
            </a:r>
            <a:r>
              <a:rPr lang="it-IT" sz="1600" dirty="0">
                <a:solidFill>
                  <a:srgbClr val="FFFFFF"/>
                </a:solidFill>
                <a:ea typeface="Calibri" pitchFamily="34" charset="0"/>
                <a:cs typeface="Arial" pitchFamily="34" charset="0"/>
              </a:rPr>
              <a:t>Sono emanate </a:t>
            </a:r>
            <a:r>
              <a:rPr lang="it-IT" sz="1600" dirty="0">
                <a:solidFill>
                  <a:srgbClr val="FFFF00"/>
                </a:solidFill>
                <a:ea typeface="Calibri" pitchFamily="34" charset="0"/>
                <a:cs typeface="Arial" pitchFamily="34" charset="0"/>
              </a:rPr>
              <a:t>dal Capo del Dipartimento della Protezione Civile</a:t>
            </a:r>
            <a:r>
              <a:rPr lang="it-IT" sz="1600" dirty="0">
                <a:solidFill>
                  <a:srgbClr val="FFFFFF"/>
                </a:solidFill>
                <a:ea typeface="Calibri" pitchFamily="34" charset="0"/>
                <a:cs typeface="Arial" pitchFamily="34" charset="0"/>
              </a:rPr>
              <a:t>, se non è diversamente stabilito con la deliberazione dello stato di emergenza da parte del Consiglio dei Ministri. L’attuazione delle ordinanze è curata, in ogni caso, dal Capo del Dipartimento. </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dirty="0">
                <a:solidFill>
                  <a:srgbClr val="FFFFFF"/>
                </a:solidFill>
                <a:ea typeface="Calibri" pitchFamily="34" charset="0"/>
                <a:cs typeface="Arial" pitchFamily="34" charset="0"/>
              </a:rPr>
              <a:t>L’emanazione richiede l’acquisizione preventiva delle regioni territorialmente interessate. </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dirty="0">
                <a:solidFill>
                  <a:srgbClr val="FFFF00"/>
                </a:solidFill>
                <a:ea typeface="Calibri" pitchFamily="34" charset="0"/>
                <a:cs typeface="Arial" pitchFamily="34" charset="0"/>
              </a:rPr>
              <a:t>Le ordinanze dispongono relativamente a</a:t>
            </a:r>
            <a:r>
              <a:rPr lang="it-IT" sz="1600" dirty="0">
                <a:solidFill>
                  <a:srgbClr val="FFFFFF"/>
                </a:solidFill>
                <a:ea typeface="Calibri" pitchFamily="34" charset="0"/>
                <a:cs typeface="Arial" pitchFamily="34" charset="0"/>
              </a:rPr>
              <a:t>:</a:t>
            </a:r>
          </a:p>
        </p:txBody>
      </p:sp>
      <p:sp>
        <p:nvSpPr>
          <p:cNvPr id="576518" name="Rectangle 6"/>
          <p:cNvSpPr>
            <a:spLocks noChangeArrowheads="1"/>
          </p:cNvSpPr>
          <p:nvPr/>
        </p:nvSpPr>
        <p:spPr bwMode="auto">
          <a:xfrm>
            <a:off x="395288" y="2852738"/>
            <a:ext cx="8424862" cy="2308225"/>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180975" indent="-180975" defTabSz="914400"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dirty="0">
                <a:solidFill>
                  <a:srgbClr val="FFFFFF"/>
                </a:solidFill>
                <a:ea typeface="Calibri" pitchFamily="34" charset="0"/>
                <a:cs typeface="Arial" pitchFamily="34" charset="0"/>
              </a:rPr>
              <a:t>servizi di soccorso e assistenza alla popolazione interessata dall’evento;</a:t>
            </a:r>
          </a:p>
          <a:p>
            <a:pPr marL="180975" indent="-180975" defTabSz="914400"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dirty="0">
                <a:solidFill>
                  <a:srgbClr val="FFFFFF"/>
                </a:solidFill>
                <a:ea typeface="Calibri" pitchFamily="34" charset="0"/>
                <a:cs typeface="Arial" pitchFamily="34" charset="0"/>
              </a:rPr>
              <a:t>messa in sicurezza degli edifici pubblici e privati e dei </a:t>
            </a:r>
            <a:r>
              <a:rPr lang="it-IT" dirty="0">
                <a:solidFill>
                  <a:srgbClr val="FFFF00"/>
                </a:solidFill>
                <a:ea typeface="Calibri" pitchFamily="34" charset="0"/>
                <a:cs typeface="Arial" pitchFamily="34" charset="0"/>
              </a:rPr>
              <a:t>beni culturali </a:t>
            </a:r>
            <a:r>
              <a:rPr lang="it-IT" dirty="0">
                <a:solidFill>
                  <a:srgbClr val="FFFFFF"/>
                </a:solidFill>
                <a:ea typeface="Calibri" pitchFamily="34" charset="0"/>
                <a:cs typeface="Arial" pitchFamily="34" charset="0"/>
              </a:rPr>
              <a:t>gravemente danneggiati o che costituiscono una minaccia per l’incolumità pubblica e privata;</a:t>
            </a:r>
          </a:p>
          <a:p>
            <a:pPr marL="180975" indent="-180975" defTabSz="914400"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dirty="0">
                <a:solidFill>
                  <a:srgbClr val="FFFFFF"/>
                </a:solidFill>
                <a:ea typeface="Calibri" pitchFamily="34" charset="0"/>
                <a:cs typeface="Arial" pitchFamily="34" charset="0"/>
              </a:rPr>
              <a:t>ripristino delle infrastrutture e delle reti indispensabili per la continuità delle attività economiche e produttive e per la ripresa delle normali condizioni di vita;</a:t>
            </a:r>
          </a:p>
          <a:p>
            <a:pPr marL="180975" indent="-180975" defTabSz="914400"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dirty="0">
                <a:solidFill>
                  <a:srgbClr val="FFFFFF"/>
                </a:solidFill>
                <a:ea typeface="Calibri" pitchFamily="34" charset="0"/>
                <a:cs typeface="Arial" pitchFamily="34" charset="0"/>
              </a:rPr>
              <a:t>interventi volti a evitare situazioni di pericolo o maggiori danni a persone o cose.</a:t>
            </a:r>
          </a:p>
        </p:txBody>
      </p:sp>
      <p:sp>
        <p:nvSpPr>
          <p:cNvPr id="576519" name="Rectangle 7"/>
          <p:cNvSpPr>
            <a:spLocks noChangeArrowheads="1"/>
          </p:cNvSpPr>
          <p:nvPr/>
        </p:nvSpPr>
        <p:spPr bwMode="auto">
          <a:xfrm>
            <a:off x="107950" y="5172075"/>
            <a:ext cx="896461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dirty="0">
                <a:solidFill>
                  <a:srgbClr val="FFFFFF"/>
                </a:solidFill>
                <a:ea typeface="Calibri" pitchFamily="34" charset="0"/>
                <a:cs typeface="Arial" pitchFamily="34" charset="0"/>
              </a:rPr>
              <a:t>Le ordinanze emanate </a:t>
            </a:r>
            <a:r>
              <a:rPr lang="it-IT" sz="1600" dirty="0">
                <a:solidFill>
                  <a:srgbClr val="FFFF00"/>
                </a:solidFill>
                <a:ea typeface="Calibri" pitchFamily="34" charset="0"/>
                <a:cs typeface="Arial" pitchFamily="34" charset="0"/>
              </a:rPr>
              <a:t>entro 30 giorni </a:t>
            </a:r>
            <a:r>
              <a:rPr lang="it-IT" sz="1600" dirty="0">
                <a:solidFill>
                  <a:srgbClr val="FFFFFF"/>
                </a:solidFill>
                <a:ea typeface="Calibri" pitchFamily="34" charset="0"/>
                <a:cs typeface="Arial" pitchFamily="34" charset="0"/>
              </a:rPr>
              <a:t>dalla  dichiarazione  dello  stato  di   emergenza </a:t>
            </a:r>
            <a:r>
              <a:rPr lang="it-IT" sz="1600" b="1" dirty="0">
                <a:solidFill>
                  <a:srgbClr val="FFFF00"/>
                </a:solidFill>
                <a:ea typeface="Calibri" pitchFamily="34" charset="0"/>
                <a:cs typeface="Arial" pitchFamily="34" charset="0"/>
              </a:rPr>
              <a:t>non richiedono</a:t>
            </a:r>
            <a:r>
              <a:rPr lang="it-IT" sz="1600" dirty="0">
                <a:solidFill>
                  <a:srgbClr val="FFFFFF"/>
                </a:solidFill>
                <a:ea typeface="Calibri" pitchFamily="34" charset="0"/>
                <a:cs typeface="Arial" pitchFamily="34" charset="0"/>
              </a:rPr>
              <a:t> il concerto con il Ministero </a:t>
            </a:r>
            <a:r>
              <a:rPr lang="it-IT" sz="1600" dirty="0" smtClean="0">
                <a:solidFill>
                  <a:srgbClr val="FFFFFF"/>
                </a:solidFill>
                <a:ea typeface="Calibri" pitchFamily="34" charset="0"/>
                <a:cs typeface="Arial" pitchFamily="34" charset="0"/>
              </a:rPr>
              <a:t>dell’Economia </a:t>
            </a:r>
            <a:r>
              <a:rPr lang="it-IT" sz="1600" dirty="0">
                <a:solidFill>
                  <a:srgbClr val="FFFFFF"/>
                </a:solidFill>
                <a:ea typeface="Calibri" pitchFamily="34" charset="0"/>
                <a:cs typeface="Arial" pitchFamily="34" charset="0"/>
              </a:rPr>
              <a:t>e delle </a:t>
            </a:r>
            <a:r>
              <a:rPr lang="it-IT" sz="1600" dirty="0" smtClean="0">
                <a:solidFill>
                  <a:srgbClr val="FFFFFF"/>
                </a:solidFill>
                <a:ea typeface="Calibri" pitchFamily="34" charset="0"/>
                <a:cs typeface="Arial" pitchFamily="34" charset="0"/>
              </a:rPr>
              <a:t>Finanze </a:t>
            </a:r>
            <a:r>
              <a:rPr lang="it-IT" sz="1600" dirty="0">
                <a:solidFill>
                  <a:srgbClr val="FFFFFF"/>
                </a:solidFill>
                <a:ea typeface="Calibri" pitchFamily="34" charset="0"/>
                <a:cs typeface="Arial" pitchFamily="34" charset="0"/>
              </a:rPr>
              <a:t>e sono immediatamente efficaci. </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dirty="0">
                <a:solidFill>
                  <a:srgbClr val="FFFFFF"/>
                </a:solidFill>
                <a:ea typeface="Calibri" pitchFamily="34" charset="0"/>
                <a:cs typeface="Arial" pitchFamily="34" charset="0"/>
              </a:rPr>
              <a:t>Una volta emanate vengono trasmesse anche al Ministero dell'Economia e delle Finanze.</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b="1" dirty="0">
                <a:solidFill>
                  <a:srgbClr val="FFFF00"/>
                </a:solidFill>
                <a:ea typeface="Calibri" pitchFamily="34" charset="0"/>
                <a:cs typeface="Arial" pitchFamily="34" charset="0"/>
              </a:rPr>
              <a:t>Dopo i 30 giorni </a:t>
            </a:r>
            <a:r>
              <a:rPr lang="it-IT" sz="1600" dirty="0">
                <a:solidFill>
                  <a:srgbClr val="FFFFFF"/>
                </a:solidFill>
                <a:ea typeface="Calibri" pitchFamily="34" charset="0"/>
                <a:cs typeface="Arial" pitchFamily="34" charset="0"/>
              </a:rPr>
              <a:t>dalla dichiarazione dello stato di emergenza, le ordinanze sono emanate </a:t>
            </a:r>
            <a:r>
              <a:rPr lang="it-IT" sz="1600" b="1" dirty="0">
                <a:solidFill>
                  <a:srgbClr val="FFFF00"/>
                </a:solidFill>
                <a:ea typeface="Calibri" pitchFamily="34" charset="0"/>
                <a:cs typeface="Arial" pitchFamily="34" charset="0"/>
              </a:rPr>
              <a:t>di concerto</a:t>
            </a:r>
            <a:r>
              <a:rPr lang="it-IT" sz="1600" dirty="0">
                <a:solidFill>
                  <a:srgbClr val="FFFFFF"/>
                </a:solidFill>
                <a:ea typeface="Calibri" pitchFamily="34" charset="0"/>
                <a:cs typeface="Arial" pitchFamily="34" charset="0"/>
              </a:rPr>
              <a:t> con il Ministero dell’Economia e delle Finanze limitatamente ai profili finanziari.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79500"/>
            <a:ext cx="9144000" cy="580548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it-IT" sz="1400">
              <a:solidFill>
                <a:prstClr val="white"/>
              </a:solidFill>
            </a:endParaRPr>
          </a:p>
        </p:txBody>
      </p:sp>
      <p:sp>
        <p:nvSpPr>
          <p:cNvPr id="25603" name="Rectangle 75"/>
          <p:cNvSpPr>
            <a:spLocks noChangeArrowheads="1"/>
          </p:cNvSpPr>
          <p:nvPr/>
        </p:nvSpPr>
        <p:spPr bwMode="auto">
          <a:xfrm>
            <a:off x="0" y="-26988"/>
            <a:ext cx="9144000" cy="400051"/>
          </a:xfrm>
          <a:prstGeom prst="rect">
            <a:avLst/>
          </a:prstGeom>
          <a:noFill/>
          <a:ln w="9525" algn="ctr">
            <a:noFill/>
            <a:miter lim="800000"/>
            <a:headEnd/>
            <a:tailEnd/>
          </a:ln>
        </p:spPr>
        <p:txBody>
          <a:bodyPr>
            <a:spAutoFit/>
          </a:bodyPr>
          <a:lstStyle/>
          <a:p>
            <a:pPr defTabSz="914400">
              <a:defRPr/>
            </a:pPr>
            <a:r>
              <a:rPr lang="it-IT" sz="2000" b="1" dirty="0">
                <a:solidFill>
                  <a:srgbClr val="FFFFFF"/>
                </a:solidFill>
                <a:ea typeface="+mn-ea"/>
              </a:rPr>
              <a:t>D.L. n. 59 del 15 maggio 2012 - convertito dalla </a:t>
            </a:r>
            <a:r>
              <a:rPr lang="it-IT" sz="2000" b="1" dirty="0">
                <a:solidFill>
                  <a:srgbClr val="FFFF00"/>
                </a:solidFill>
                <a:ea typeface="+mn-ea"/>
              </a:rPr>
              <a:t>L. n. 100 del 12 luglio 2012</a:t>
            </a:r>
          </a:p>
        </p:txBody>
      </p:sp>
      <p:sp>
        <p:nvSpPr>
          <p:cNvPr id="577540" name="Rectangle 9"/>
          <p:cNvSpPr>
            <a:spLocks noGrp="1" noChangeArrowheads="1"/>
          </p:cNvSpPr>
          <p:nvPr>
            <p:ph type="title"/>
          </p:nvPr>
        </p:nvSpPr>
        <p:spPr>
          <a:xfrm>
            <a:off x="755650" y="333375"/>
            <a:ext cx="6553200" cy="685800"/>
          </a:xfrm>
        </p:spPr>
        <p:txBody>
          <a:bodyPr/>
          <a:lstStyle/>
          <a:p>
            <a:pPr eaLnBrk="1" hangingPunct="1"/>
            <a:r>
              <a:rPr lang="it-IT" sz="2400" b="1" smtClean="0">
                <a:ea typeface="ＭＳ Ｐゴシック" pitchFamily="34" charset="-128"/>
              </a:rPr>
              <a:t>Principali modifiche ed integrazioni</a:t>
            </a:r>
            <a:br>
              <a:rPr lang="it-IT" sz="2400" b="1" smtClean="0">
                <a:ea typeface="ＭＳ Ｐゴシック" pitchFamily="34" charset="-128"/>
              </a:rPr>
            </a:br>
            <a:r>
              <a:rPr lang="it-IT" sz="2400" b="1" smtClean="0">
                <a:ea typeface="ＭＳ Ｐゴシック" pitchFamily="34" charset="-128"/>
              </a:rPr>
              <a:t> all’art.5,  L. 225/92</a:t>
            </a:r>
          </a:p>
        </p:txBody>
      </p:sp>
      <p:sp>
        <p:nvSpPr>
          <p:cNvPr id="577541" name="Rectangle 5"/>
          <p:cNvSpPr>
            <a:spLocks noChangeArrowheads="1"/>
          </p:cNvSpPr>
          <p:nvPr/>
        </p:nvSpPr>
        <p:spPr bwMode="auto">
          <a:xfrm>
            <a:off x="107950" y="1050925"/>
            <a:ext cx="8999538" cy="317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b="1" u="sng" dirty="0">
                <a:solidFill>
                  <a:srgbClr val="FFFFFF"/>
                </a:solidFill>
                <a:ea typeface="Calibri" pitchFamily="34" charset="0"/>
                <a:cs typeface="Arial" pitchFamily="34" charset="0"/>
              </a:rPr>
              <a:t>Modifiche all’art.5</a:t>
            </a:r>
          </a:p>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b="1" dirty="0">
                <a:solidFill>
                  <a:srgbClr val="FFFF00"/>
                </a:solidFill>
                <a:ea typeface="Calibri" pitchFamily="34" charset="0"/>
                <a:cs typeface="Arial" pitchFamily="34" charset="0"/>
              </a:rPr>
              <a:t>Realizzazione degli interventi e soggetti responsabili. </a:t>
            </a:r>
            <a:r>
              <a:rPr lang="it-IT" dirty="0">
                <a:solidFill>
                  <a:srgbClr val="FFFFFF"/>
                </a:solidFill>
                <a:ea typeface="Calibri" pitchFamily="34" charset="0"/>
                <a:cs typeface="Arial" pitchFamily="34" charset="0"/>
              </a:rPr>
              <a:t>Il Capo del Dipartimento della Protezione Civile si avvale delle </a:t>
            </a:r>
            <a:r>
              <a:rPr lang="it-IT" dirty="0">
                <a:solidFill>
                  <a:srgbClr val="FFFF00"/>
                </a:solidFill>
                <a:ea typeface="Calibri" pitchFamily="34" charset="0"/>
                <a:cs typeface="Arial" pitchFamily="34" charset="0"/>
              </a:rPr>
              <a:t>Componenti e delle Strutture operative </a:t>
            </a:r>
            <a:r>
              <a:rPr lang="it-IT" dirty="0">
                <a:solidFill>
                  <a:srgbClr val="FFFFFF"/>
                </a:solidFill>
                <a:ea typeface="Calibri" pitchFamily="34" charset="0"/>
                <a:cs typeface="Arial" pitchFamily="34" charset="0"/>
              </a:rPr>
              <a:t>del Servizio Nazionale e ne coordina le attività. Le ordinanze individuano i soggetti responsabili per l’attuazione degli interventi previsti, scegliendo tra quanti sono ordinariamente competenti per i diversi ambiti di attività. Se il Capo Dipartimento si avvale di Commissari delegati, il provvedimento di delega deve specificare il contenuto dell'incarico, i tempi e le modalità d’intervento. </a:t>
            </a:r>
          </a:p>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it-IT" dirty="0">
              <a:solidFill>
                <a:srgbClr val="FFFFFF"/>
              </a:solidFill>
              <a:ea typeface="Calibri" pitchFamily="34" charset="0"/>
              <a:cs typeface="Arial" pitchFamily="34" charset="0"/>
            </a:endParaRP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b="1" dirty="0">
                <a:solidFill>
                  <a:srgbClr val="FFFF00"/>
                </a:solidFill>
                <a:ea typeface="Calibri" pitchFamily="34" charset="0"/>
                <a:cs typeface="Arial" pitchFamily="34" charset="0"/>
              </a:rPr>
              <a:t>Subentro dell’amministrazione competente in ordinario. </a:t>
            </a:r>
            <a:r>
              <a:rPr lang="it-IT" dirty="0">
                <a:solidFill>
                  <a:srgbClr val="FFFFFF"/>
                </a:solidFill>
                <a:ea typeface="Calibri" pitchFamily="34" charset="0"/>
                <a:cs typeface="Arial" pitchFamily="34" charset="0"/>
              </a:rPr>
              <a:t>Vengono definiti i tempi e i modi per il subentro dell’amministrazione competente in ordinario. </a:t>
            </a:r>
          </a:p>
        </p:txBody>
      </p:sp>
      <p:sp>
        <p:nvSpPr>
          <p:cNvPr id="577542" name="Rectangle 5"/>
          <p:cNvSpPr>
            <a:spLocks noChangeArrowheads="1"/>
          </p:cNvSpPr>
          <p:nvPr/>
        </p:nvSpPr>
        <p:spPr bwMode="auto">
          <a:xfrm>
            <a:off x="107950" y="4292600"/>
            <a:ext cx="89995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b="1">
                <a:solidFill>
                  <a:srgbClr val="FFFF00"/>
                </a:solidFill>
                <a:ea typeface="Calibri" pitchFamily="34" charset="0"/>
                <a:cs typeface="Arial" pitchFamily="34" charset="0"/>
              </a:rPr>
              <a:t>Imposta regionale. </a:t>
            </a:r>
            <a:r>
              <a:rPr lang="it-IT">
                <a:solidFill>
                  <a:srgbClr val="FFFFFF"/>
                </a:solidFill>
                <a:ea typeface="Calibri" pitchFamily="34" charset="0"/>
                <a:cs typeface="Arial" pitchFamily="34" charset="0"/>
              </a:rPr>
              <a:t>Dopo la dichiarazione dello stato di emergenza, la Regione può aumentare l’imposta regionale di ulteriori cinque centesimi per litro rispetto al massimo consentito. </a:t>
            </a:r>
          </a:p>
        </p:txBody>
      </p:sp>
      <p:sp>
        <p:nvSpPr>
          <p:cNvPr id="577543" name="Rectangle 5"/>
          <p:cNvSpPr>
            <a:spLocks noChangeArrowheads="1"/>
          </p:cNvSpPr>
          <p:nvPr/>
        </p:nvSpPr>
        <p:spPr bwMode="auto">
          <a:xfrm>
            <a:off x="107950" y="5300663"/>
            <a:ext cx="8856663"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b="1">
                <a:solidFill>
                  <a:srgbClr val="FFFF00"/>
                </a:solidFill>
                <a:ea typeface="Calibri" pitchFamily="34" charset="0"/>
                <a:cs typeface="Arial" pitchFamily="34" charset="0"/>
              </a:rPr>
              <a:t>Fondi statali. </a:t>
            </a:r>
            <a:r>
              <a:rPr lang="it-IT" sz="1600">
                <a:solidFill>
                  <a:srgbClr val="FFFFFF"/>
                </a:solidFill>
                <a:ea typeface="Calibri" pitchFamily="34" charset="0"/>
                <a:cs typeface="Arial" pitchFamily="34" charset="0"/>
              </a:rPr>
              <a:t>Alle spese necessarie per fronteggiare lo stato di emergenza si provvede con risorse del Fondo nazionale di protezione civile.</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a:solidFill>
                  <a:srgbClr val="FFFFFF"/>
                </a:solidFill>
                <a:ea typeface="Calibri" pitchFamily="34" charset="0"/>
                <a:cs typeface="Arial" pitchFamily="34" charset="0"/>
              </a:rPr>
              <a:t>Nel caso si utilizzi il Fondo di riserva questo è reintegrato, anche con le entrate che derivano dall’aumento dell’aliquota dell’accisa sul carburante. L’eventuale aumento, di massimo cinque centesimi al litro, è stabilito in base a deliberazione del Consiglio dei Ministri, con un provvedimento del direttore dell’Agenzia delle Dogane. </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it-IT" sz="1600">
              <a:solidFill>
                <a:srgbClr val="FFFFFF"/>
              </a:solidFill>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numero diapositiva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DBD14C-65D4-4544-BB14-6365BEE4F26C}" type="slidenum">
              <a:rPr lang="it-IT" smtClean="0">
                <a:solidFill>
                  <a:srgbClr val="898989"/>
                </a:solidFill>
                <a:latin typeface="Calibri" pitchFamily="34" charset="0"/>
              </a:rPr>
              <a:pPr eaLnBrk="1" fontAlgn="base" hangingPunct="1">
                <a:spcBef>
                  <a:spcPct val="0"/>
                </a:spcBef>
                <a:spcAft>
                  <a:spcPct val="0"/>
                </a:spcAft>
              </a:pPr>
              <a:t>23</a:t>
            </a:fld>
            <a:endParaRPr lang="it-IT" smtClean="0">
              <a:solidFill>
                <a:srgbClr val="898989"/>
              </a:solidFill>
              <a:latin typeface="Calibri" pitchFamily="34" charset="0"/>
            </a:endParaRPr>
          </a:p>
        </p:txBody>
      </p:sp>
      <p:pic>
        <p:nvPicPr>
          <p:cNvPr id="6" name="Picture 8" descr="\\Fileserver\area comune\2011.04_emergenzanordafrica\COMUNICAZIONE\Selezione_foto\Selezione Lampedusa\017_IMG_3168.JPG"/>
          <p:cNvPicPr>
            <a:picLocks noChangeAspect="1" noChangeArrowheads="1"/>
          </p:cNvPicPr>
          <p:nvPr/>
        </p:nvPicPr>
        <p:blipFill>
          <a:blip r:embed="rId2" cstate="print"/>
          <a:srcRect/>
          <a:stretch>
            <a:fillRect/>
          </a:stretch>
        </p:blipFill>
        <p:spPr bwMode="auto">
          <a:xfrm>
            <a:off x="0" y="-63500"/>
            <a:ext cx="9144000" cy="6934200"/>
          </a:xfrm>
          <a:prstGeom prst="rect">
            <a:avLst/>
          </a:prstGeom>
          <a:noFill/>
          <a:ln w="9525">
            <a:solidFill>
              <a:schemeClr val="tx2">
                <a:lumMod val="75000"/>
              </a:schemeClr>
            </a:solidFill>
            <a:miter lim="800000"/>
            <a:headEnd/>
            <a:tailEnd/>
          </a:ln>
        </p:spPr>
      </p:pic>
      <p:pic>
        <p:nvPicPr>
          <p:cNvPr id="5" name="Picture 7" descr="\\Fileserver\area comune\2011.04_emergenzanordafrica\COMUNICAZIONE\Selezione_foto\Selezione Lampedusa\006_IMG_3088.JPG"/>
          <p:cNvPicPr>
            <a:picLocks noChangeAspect="1" noChangeArrowheads="1"/>
          </p:cNvPicPr>
          <p:nvPr/>
        </p:nvPicPr>
        <p:blipFill>
          <a:blip r:embed="rId3" cstate="print"/>
          <a:srcRect/>
          <a:stretch>
            <a:fillRect/>
          </a:stretch>
        </p:blipFill>
        <p:spPr bwMode="auto">
          <a:xfrm>
            <a:off x="0" y="4149725"/>
            <a:ext cx="3444875" cy="2708275"/>
          </a:xfrm>
          <a:prstGeom prst="rect">
            <a:avLst/>
          </a:prstGeom>
          <a:noFill/>
          <a:ln w="9525">
            <a:solidFill>
              <a:schemeClr val="tx2">
                <a:lumMod val="75000"/>
              </a:schemeClr>
            </a:solid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629275" y="4221163"/>
            <a:ext cx="3514725" cy="2636837"/>
          </a:xfrm>
          <a:prstGeom prst="rect">
            <a:avLst/>
          </a:prstGeom>
          <a:noFill/>
          <a:ln w="9525">
            <a:solidFill>
              <a:schemeClr val="tx2">
                <a:lumMod val="75000"/>
              </a:schemeClr>
            </a:solidFill>
            <a:prstDash val="solid"/>
            <a:miter lim="800000"/>
            <a:headEnd/>
            <a:tailEnd/>
          </a:ln>
        </p:spPr>
      </p:pic>
      <p:sp>
        <p:nvSpPr>
          <p:cNvPr id="77831" name="Rectangle 6"/>
          <p:cNvSpPr>
            <a:spLocks noChangeArrowheads="1"/>
          </p:cNvSpPr>
          <p:nvPr/>
        </p:nvSpPr>
        <p:spPr bwMode="auto">
          <a:xfrm>
            <a:off x="0" y="476920"/>
            <a:ext cx="4572000" cy="431800"/>
          </a:xfrm>
          <a:prstGeom prst="rect">
            <a:avLst/>
          </a:prstGeom>
          <a:noFill/>
          <a:ln w="9525">
            <a:noFill/>
            <a:miter lim="800000"/>
            <a:headEnd/>
            <a:tailEnd/>
          </a:ln>
        </p:spPr>
        <p:txBody>
          <a:bodyPr/>
          <a:lstStyle/>
          <a:p>
            <a:pPr marL="342900" indent="-342900" defTabSz="914400">
              <a:lnSpc>
                <a:spcPct val="80000"/>
              </a:lnSpc>
              <a:spcBef>
                <a:spcPct val="20000"/>
              </a:spcBef>
              <a:defRPr/>
            </a:pPr>
            <a:r>
              <a:rPr lang="it-IT" sz="2000" b="1" dirty="0">
                <a:solidFill>
                  <a:schemeClr val="bg1"/>
                </a:solidFill>
                <a:ea typeface="+mn-ea"/>
                <a:cs typeface="Arial" pitchFamily="34" charset="0"/>
              </a:rPr>
              <a:t>EMERGENZA NORD AFRICA 2011</a:t>
            </a:r>
          </a:p>
        </p:txBody>
      </p:sp>
      <p:pic>
        <p:nvPicPr>
          <p:cNvPr id="4" name="Picture 6" descr="http://www.positanonews.it/publicnew/articles/2011/Maggio/Napoli_Attracca_Nel_Porto_Nave_Con_1450_Immigrati_Provenienti_Da_Lampedusa.jpg"/>
          <p:cNvPicPr>
            <a:picLocks noChangeAspect="1" noChangeArrowheads="1"/>
          </p:cNvPicPr>
          <p:nvPr/>
        </p:nvPicPr>
        <p:blipFill>
          <a:blip r:embed="rId5" cstate="print"/>
          <a:srcRect/>
          <a:stretch>
            <a:fillRect/>
          </a:stretch>
        </p:blipFill>
        <p:spPr bwMode="auto">
          <a:xfrm>
            <a:off x="5572125" y="-100013"/>
            <a:ext cx="3571875" cy="2808288"/>
          </a:xfrm>
          <a:prstGeom prst="rect">
            <a:avLst/>
          </a:prstGeom>
          <a:noFill/>
          <a:ln w="9525">
            <a:solidFill>
              <a:schemeClr val="tx2">
                <a:lumMod val="75000"/>
              </a:schemeClr>
            </a:solidFill>
            <a:miter lim="800000"/>
            <a:headEnd/>
            <a:tailEnd/>
          </a:ln>
        </p:spPr>
      </p:pic>
    </p:spTree>
    <p:extLst>
      <p:ext uri="{BB962C8B-B14F-4D97-AF65-F5344CB8AC3E}">
        <p14:creationId xmlns:p14="http://schemas.microsoft.com/office/powerpoint/2010/main" xmlns="" val="408194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11"/>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13209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pic>
        <p:nvPicPr>
          <p:cNvPr id="13210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0" y="1285875"/>
            <a:ext cx="5143500" cy="557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e 8"/>
          <p:cNvSpPr/>
          <p:nvPr/>
        </p:nvSpPr>
        <p:spPr>
          <a:xfrm>
            <a:off x="4429125" y="6643688"/>
            <a:ext cx="214313" cy="214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Figura a mano libera 11"/>
          <p:cNvSpPr/>
          <p:nvPr/>
        </p:nvSpPr>
        <p:spPr>
          <a:xfrm>
            <a:off x="4648200" y="4610100"/>
            <a:ext cx="2179638" cy="2152650"/>
          </a:xfrm>
          <a:custGeom>
            <a:avLst/>
            <a:gdLst>
              <a:gd name="connsiteX0" fmla="*/ 0 w 2179637"/>
              <a:gd name="connsiteY0" fmla="*/ 2152650 h 2152650"/>
              <a:gd name="connsiteX1" fmla="*/ 1924050 w 2179637"/>
              <a:gd name="connsiteY1" fmla="*/ 1752600 h 2152650"/>
              <a:gd name="connsiteX2" fmla="*/ 1533525 w 2179637"/>
              <a:gd name="connsiteY2" fmla="*/ 0 h 2152650"/>
              <a:gd name="connsiteX3" fmla="*/ 1533525 w 2179637"/>
              <a:gd name="connsiteY3" fmla="*/ 0 h 2152650"/>
            </a:gdLst>
            <a:ahLst/>
            <a:cxnLst>
              <a:cxn ang="0">
                <a:pos x="connsiteX0" y="connsiteY0"/>
              </a:cxn>
              <a:cxn ang="0">
                <a:pos x="connsiteX1" y="connsiteY1"/>
              </a:cxn>
              <a:cxn ang="0">
                <a:pos x="connsiteX2" y="connsiteY2"/>
              </a:cxn>
              <a:cxn ang="0">
                <a:pos x="connsiteX3" y="connsiteY3"/>
              </a:cxn>
            </a:cxnLst>
            <a:rect l="l" t="t" r="r" b="b"/>
            <a:pathLst>
              <a:path w="2179637" h="2152650">
                <a:moveTo>
                  <a:pt x="0" y="2152650"/>
                </a:moveTo>
                <a:cubicBezTo>
                  <a:pt x="834231" y="2132012"/>
                  <a:pt x="1668463" y="2111375"/>
                  <a:pt x="1924050" y="1752600"/>
                </a:cubicBezTo>
                <a:cubicBezTo>
                  <a:pt x="2179637" y="1393825"/>
                  <a:pt x="1533525" y="0"/>
                  <a:pt x="1533525" y="0"/>
                </a:cubicBezTo>
                <a:lnTo>
                  <a:pt x="1533525" y="0"/>
                </a:lnTo>
              </a:path>
            </a:pathLst>
          </a:custGeom>
          <a:ln w="38100">
            <a:solidFill>
              <a:srgbClr val="9933FF"/>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dirty="0">
              <a:solidFill>
                <a:srgbClr val="002060"/>
              </a:solidFill>
            </a:endParaRPr>
          </a:p>
        </p:txBody>
      </p:sp>
      <p:sp>
        <p:nvSpPr>
          <p:cNvPr id="22" name="Figura a mano libera 21"/>
          <p:cNvSpPr/>
          <p:nvPr/>
        </p:nvSpPr>
        <p:spPr>
          <a:xfrm>
            <a:off x="3224213" y="2732088"/>
            <a:ext cx="1935162" cy="3897312"/>
          </a:xfrm>
          <a:custGeom>
            <a:avLst/>
            <a:gdLst>
              <a:gd name="connsiteX0" fmla="*/ 1338262 w 1935162"/>
              <a:gd name="connsiteY0" fmla="*/ 3897312 h 3897312"/>
              <a:gd name="connsiteX1" fmla="*/ 1490662 w 1935162"/>
              <a:gd name="connsiteY1" fmla="*/ 3259137 h 3897312"/>
              <a:gd name="connsiteX2" fmla="*/ 300037 w 1935162"/>
              <a:gd name="connsiteY2" fmla="*/ 2506662 h 3897312"/>
              <a:gd name="connsiteX3" fmla="*/ 947737 w 1935162"/>
              <a:gd name="connsiteY3" fmla="*/ 1525587 h 3897312"/>
              <a:gd name="connsiteX4" fmla="*/ 80962 w 1935162"/>
              <a:gd name="connsiteY4" fmla="*/ 68262 h 3897312"/>
              <a:gd name="connsiteX5" fmla="*/ 1433512 w 1935162"/>
              <a:gd name="connsiteY5" fmla="*/ 1935162 h 3897312"/>
              <a:gd name="connsiteX6" fmla="*/ 1909762 w 1935162"/>
              <a:gd name="connsiteY6" fmla="*/ 1716087 h 3897312"/>
              <a:gd name="connsiteX7" fmla="*/ 1585912 w 1935162"/>
              <a:gd name="connsiteY7" fmla="*/ 2840037 h 3897312"/>
              <a:gd name="connsiteX8" fmla="*/ 1033462 w 1935162"/>
              <a:gd name="connsiteY8" fmla="*/ 2820987 h 3897312"/>
              <a:gd name="connsiteX9" fmla="*/ 1281112 w 1935162"/>
              <a:gd name="connsiteY9" fmla="*/ 3897312 h 3897312"/>
              <a:gd name="connsiteX10" fmla="*/ 1281112 w 1935162"/>
              <a:gd name="connsiteY10" fmla="*/ 3897312 h 389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5162" h="3897312">
                <a:moveTo>
                  <a:pt x="1338262" y="3897312"/>
                </a:moveTo>
                <a:cubicBezTo>
                  <a:pt x="1500980" y="3694112"/>
                  <a:pt x="1663699" y="3490912"/>
                  <a:pt x="1490662" y="3259137"/>
                </a:cubicBezTo>
                <a:cubicBezTo>
                  <a:pt x="1317625" y="3027362"/>
                  <a:pt x="390525" y="2795587"/>
                  <a:pt x="300037" y="2506662"/>
                </a:cubicBezTo>
                <a:cubicBezTo>
                  <a:pt x="209549" y="2217737"/>
                  <a:pt x="984249" y="1931987"/>
                  <a:pt x="947737" y="1525587"/>
                </a:cubicBezTo>
                <a:cubicBezTo>
                  <a:pt x="911225" y="1119187"/>
                  <a:pt x="0" y="0"/>
                  <a:pt x="80962" y="68262"/>
                </a:cubicBezTo>
                <a:cubicBezTo>
                  <a:pt x="161925" y="136525"/>
                  <a:pt x="1128712" y="1660525"/>
                  <a:pt x="1433512" y="1935162"/>
                </a:cubicBezTo>
                <a:cubicBezTo>
                  <a:pt x="1738312" y="2209799"/>
                  <a:pt x="1884362" y="1565275"/>
                  <a:pt x="1909762" y="1716087"/>
                </a:cubicBezTo>
                <a:cubicBezTo>
                  <a:pt x="1935162" y="1866899"/>
                  <a:pt x="1731962" y="2655887"/>
                  <a:pt x="1585912" y="2840037"/>
                </a:cubicBezTo>
                <a:cubicBezTo>
                  <a:pt x="1439862" y="3024187"/>
                  <a:pt x="1084262" y="2644775"/>
                  <a:pt x="1033462" y="2820987"/>
                </a:cubicBezTo>
                <a:cubicBezTo>
                  <a:pt x="982662" y="2997199"/>
                  <a:pt x="1281112" y="3897312"/>
                  <a:pt x="1281112" y="3897312"/>
                </a:cubicBezTo>
                <a:lnTo>
                  <a:pt x="1281112" y="3897312"/>
                </a:lnTo>
              </a:path>
            </a:pathLst>
          </a:custGeom>
          <a:ln w="28575" cap="rnd" cmpd="dbl">
            <a:solidFill>
              <a:srgbClr val="3333CC"/>
            </a:solidFill>
            <a:miter lim="800000"/>
            <a:headEnd type="diamon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23" name="Ovale 22"/>
          <p:cNvSpPr/>
          <p:nvPr/>
        </p:nvSpPr>
        <p:spPr>
          <a:xfrm>
            <a:off x="3214688" y="5000625"/>
            <a:ext cx="285750" cy="285750"/>
          </a:xfrm>
          <a:prstGeom prst="ellipse">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Ovale 23"/>
          <p:cNvSpPr/>
          <p:nvPr/>
        </p:nvSpPr>
        <p:spPr>
          <a:xfrm>
            <a:off x="3143250" y="2500313"/>
            <a:ext cx="295275" cy="285750"/>
          </a:xfrm>
          <a:prstGeom prst="ellipse">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Ovale 24"/>
          <p:cNvSpPr/>
          <p:nvPr/>
        </p:nvSpPr>
        <p:spPr>
          <a:xfrm>
            <a:off x="5000625" y="4214813"/>
            <a:ext cx="295275" cy="285750"/>
          </a:xfrm>
          <a:prstGeom prst="ellipse">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Ovale 25"/>
          <p:cNvSpPr/>
          <p:nvPr/>
        </p:nvSpPr>
        <p:spPr>
          <a:xfrm>
            <a:off x="4643438" y="5500688"/>
            <a:ext cx="295275" cy="285750"/>
          </a:xfrm>
          <a:prstGeom prst="ellipse">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Ovale 26"/>
          <p:cNvSpPr/>
          <p:nvPr/>
        </p:nvSpPr>
        <p:spPr>
          <a:xfrm>
            <a:off x="6000750" y="4357688"/>
            <a:ext cx="295275" cy="285750"/>
          </a:xfrm>
          <a:prstGeom prst="ellipse">
            <a:avLst/>
          </a:prstGeom>
          <a:noFill/>
          <a:ln w="190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2109" name="Rectangle 6"/>
          <p:cNvSpPr>
            <a:spLocks noChangeArrowheads="1"/>
          </p:cNvSpPr>
          <p:nvPr/>
        </p:nvSpPr>
        <p:spPr bwMode="auto">
          <a:xfrm>
            <a:off x="1908547" y="835621"/>
            <a:ext cx="5399757"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pPr>
            <a:r>
              <a:rPr lang="it-IT" sz="2400" b="1" i="1" u="sng" dirty="0" smtClean="0">
                <a:solidFill>
                  <a:srgbClr val="FF0000"/>
                </a:solidFill>
              </a:rPr>
              <a:t>Il </a:t>
            </a:r>
            <a:r>
              <a:rPr lang="it-IT" sz="2400" b="1" i="1" u="sng" dirty="0">
                <a:solidFill>
                  <a:srgbClr val="FF0000"/>
                </a:solidFill>
              </a:rPr>
              <a:t>piano di accoglienza dei migranti</a:t>
            </a:r>
          </a:p>
        </p:txBody>
      </p:sp>
      <p:sp>
        <p:nvSpPr>
          <p:cNvPr id="132110" name="Rectangle 6"/>
          <p:cNvSpPr>
            <a:spLocks noChangeArrowheads="1"/>
          </p:cNvSpPr>
          <p:nvPr/>
        </p:nvSpPr>
        <p:spPr bwMode="auto">
          <a:xfrm>
            <a:off x="1547813" y="117475"/>
            <a:ext cx="41767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pPr>
            <a:r>
              <a:rPr lang="it-IT" sz="2000" b="1">
                <a:solidFill>
                  <a:schemeClr val="bg1"/>
                </a:solidFill>
              </a:rPr>
              <a:t>EMERGENZA NORD AFRICA</a:t>
            </a:r>
          </a:p>
        </p:txBody>
      </p:sp>
    </p:spTree>
    <p:extLst>
      <p:ext uri="{BB962C8B-B14F-4D97-AF65-F5344CB8AC3E}">
        <p14:creationId xmlns:p14="http://schemas.microsoft.com/office/powerpoint/2010/main" xmlns="" val="38347818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16449" y="1019175"/>
            <a:ext cx="9144000" cy="586581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t"/>
          <a:lstStyle/>
          <a:p>
            <a:pPr algn="just" defTabSz="914400">
              <a:defRPr/>
            </a:pPr>
            <a:endParaRPr lang="it-IT" sz="1600" b="1" dirty="0">
              <a:solidFill>
                <a:prstClr val="white"/>
              </a:solidFill>
              <a:latin typeface="Arial" pitchFamily="34" charset="0"/>
              <a:ea typeface="Arial Unicode MS" pitchFamily="34" charset="-128"/>
              <a:cs typeface="Arial" pitchFamily="34" charset="0"/>
            </a:endParaRPr>
          </a:p>
        </p:txBody>
      </p:sp>
      <p:sp>
        <p:nvSpPr>
          <p:cNvPr id="25603" name="Rectangle 75"/>
          <p:cNvSpPr>
            <a:spLocks noChangeArrowheads="1"/>
          </p:cNvSpPr>
          <p:nvPr/>
        </p:nvSpPr>
        <p:spPr bwMode="auto">
          <a:xfrm>
            <a:off x="0" y="-26988"/>
            <a:ext cx="9144000" cy="400051"/>
          </a:xfrm>
          <a:prstGeom prst="rect">
            <a:avLst/>
          </a:prstGeom>
          <a:noFill/>
          <a:ln w="9525" algn="ctr">
            <a:noFill/>
            <a:miter lim="800000"/>
            <a:headEnd/>
            <a:tailEnd/>
          </a:ln>
        </p:spPr>
        <p:txBody>
          <a:bodyPr>
            <a:spAutoFit/>
          </a:bodyPr>
          <a:lstStyle/>
          <a:p>
            <a:pPr defTabSz="914400">
              <a:defRPr/>
            </a:pPr>
            <a:r>
              <a:rPr lang="it-IT" sz="2000" b="1" dirty="0">
                <a:solidFill>
                  <a:srgbClr val="FFFFFF"/>
                </a:solidFill>
                <a:ea typeface="+mn-ea"/>
              </a:rPr>
              <a:t>D.L. n. 59 del 15 maggio 2012 - convertito dalla </a:t>
            </a:r>
            <a:r>
              <a:rPr lang="it-IT" sz="2000" b="1" dirty="0">
                <a:solidFill>
                  <a:srgbClr val="FFFF00"/>
                </a:solidFill>
                <a:ea typeface="+mn-ea"/>
              </a:rPr>
              <a:t>L. n. 100 del 12 luglio 2012</a:t>
            </a:r>
          </a:p>
        </p:txBody>
      </p:sp>
      <p:sp>
        <p:nvSpPr>
          <p:cNvPr id="577540" name="Rectangle 9"/>
          <p:cNvSpPr>
            <a:spLocks noGrp="1" noChangeArrowheads="1"/>
          </p:cNvSpPr>
          <p:nvPr>
            <p:ph type="title"/>
          </p:nvPr>
        </p:nvSpPr>
        <p:spPr>
          <a:xfrm>
            <a:off x="755650" y="333375"/>
            <a:ext cx="6553200" cy="685800"/>
          </a:xfrm>
        </p:spPr>
        <p:txBody>
          <a:bodyPr/>
          <a:lstStyle/>
          <a:p>
            <a:pPr eaLnBrk="1" hangingPunct="1"/>
            <a:r>
              <a:rPr lang="it-IT" sz="2400" b="1" smtClean="0">
                <a:ea typeface="ＭＳ Ｐゴシック" pitchFamily="34" charset="-128"/>
              </a:rPr>
              <a:t>Principali modifiche ed integrazioni</a:t>
            </a:r>
            <a:br>
              <a:rPr lang="it-IT" sz="2400" b="1" smtClean="0">
                <a:ea typeface="ＭＳ Ｐゴシック" pitchFamily="34" charset="-128"/>
              </a:rPr>
            </a:br>
            <a:r>
              <a:rPr lang="it-IT" sz="2400" b="1" smtClean="0">
                <a:ea typeface="ＭＳ Ｐゴシック" pitchFamily="34" charset="-128"/>
              </a:rPr>
              <a:t> all’art.5,  L. 225/92</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3925624"/>
            <a:ext cx="2592288" cy="1951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4"/>
          <p:cNvSpPr>
            <a:spLocks noChangeArrowheads="1"/>
          </p:cNvSpPr>
          <p:nvPr/>
        </p:nvSpPr>
        <p:spPr bwMode="auto">
          <a:xfrm>
            <a:off x="14393" y="1023809"/>
            <a:ext cx="9144001" cy="320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eaLnBrk="0" hangingPunct="0">
              <a:lnSpc>
                <a:spcPct val="95000"/>
              </a:lnSpc>
              <a:spcBef>
                <a:spcPct val="20000"/>
              </a:spcBef>
              <a:spcAft>
                <a:spcPct val="30000"/>
              </a:spcAft>
              <a:buClr>
                <a:srgbClr val="808080"/>
              </a:buClr>
              <a:buSzPct val="75000"/>
              <a:buFont typeface="Monotype Sorts"/>
              <a:buNone/>
              <a:tabLst>
                <a:tab pos="381000" algn="l"/>
              </a:tabLst>
            </a:pPr>
            <a:r>
              <a:rPr lang="it-IT" sz="1600" b="1" dirty="0">
                <a:solidFill>
                  <a:srgbClr val="FF0000"/>
                </a:solidFill>
              </a:rPr>
              <a:t>Deliberazione dello Stato di emergenza e proroga dello stesso</a:t>
            </a:r>
          </a:p>
          <a:p>
            <a:pPr marL="342900" indent="-342900" defTabSz="914400" eaLnBrk="0" hangingPunct="0">
              <a:lnSpc>
                <a:spcPct val="95000"/>
              </a:lnSpc>
              <a:spcBef>
                <a:spcPct val="20000"/>
              </a:spcBef>
              <a:spcAft>
                <a:spcPct val="30000"/>
              </a:spcAft>
              <a:buClr>
                <a:srgbClr val="808080"/>
              </a:buClr>
              <a:buSzPct val="75000"/>
              <a:tabLst>
                <a:tab pos="381000" algn="l"/>
              </a:tabLst>
            </a:pPr>
            <a:r>
              <a:rPr lang="it-IT" sz="1600" dirty="0">
                <a:solidFill>
                  <a:schemeClr val="bg1"/>
                </a:solidFill>
              </a:rPr>
              <a:t>Le Regioni devono fornire elementi conoscitivi al Dipartimento della protezione civile riguardanti:</a:t>
            </a:r>
          </a:p>
          <a:p>
            <a:pPr marL="342900" indent="-342900" defTabSz="914400" eaLnBrk="0" hangingPunct="0">
              <a:lnSpc>
                <a:spcPct val="95000"/>
              </a:lnSpc>
              <a:spcBef>
                <a:spcPct val="20000"/>
              </a:spcBef>
              <a:spcAft>
                <a:spcPct val="30000"/>
              </a:spcAft>
              <a:buClr>
                <a:srgbClr val="808080"/>
              </a:buClr>
              <a:buSzPct val="75000"/>
              <a:buFont typeface="Arial" pitchFamily="34" charset="0"/>
              <a:buChar char="•"/>
              <a:tabLst>
                <a:tab pos="381000" algn="l"/>
              </a:tabLst>
            </a:pPr>
            <a:r>
              <a:rPr lang="it-IT" sz="1600" dirty="0">
                <a:solidFill>
                  <a:schemeClr val="bg1"/>
                </a:solidFill>
              </a:rPr>
              <a:t>l'impatto dell’emergenza sulla collettività, sull'ambiente, sulla convivenza sociale e sull'assetto economico del territorio e sulle difficoltà delle Amministrazioni ordinarie di far fronte alla situazione senza esporre a rischio questi interessi;</a:t>
            </a:r>
          </a:p>
          <a:p>
            <a:pPr marL="342900" indent="-342900" defTabSz="914400" eaLnBrk="0" hangingPunct="0">
              <a:lnSpc>
                <a:spcPct val="95000"/>
              </a:lnSpc>
              <a:spcBef>
                <a:spcPct val="20000"/>
              </a:spcBef>
              <a:spcAft>
                <a:spcPct val="30000"/>
              </a:spcAft>
              <a:buClr>
                <a:srgbClr val="808080"/>
              </a:buClr>
              <a:buSzPct val="75000"/>
              <a:buFont typeface="Arial" pitchFamily="34" charset="0"/>
              <a:buChar char="•"/>
              <a:tabLst>
                <a:tab pos="381000" algn="l"/>
              </a:tabLst>
            </a:pPr>
            <a:r>
              <a:rPr lang="it-IT" sz="1600" dirty="0">
                <a:solidFill>
                  <a:schemeClr val="bg1"/>
                </a:solidFill>
              </a:rPr>
              <a:t>la possibilità di superare l'emergenza anche mediante mezzi e poteri ordinari. </a:t>
            </a:r>
          </a:p>
          <a:p>
            <a:pPr marL="342900" indent="-342900" defTabSz="914400" eaLnBrk="0" hangingPunct="0">
              <a:lnSpc>
                <a:spcPct val="95000"/>
              </a:lnSpc>
              <a:spcBef>
                <a:spcPct val="20000"/>
              </a:spcBef>
              <a:spcAft>
                <a:spcPct val="30000"/>
              </a:spcAft>
              <a:buClr>
                <a:srgbClr val="808080"/>
              </a:buClr>
              <a:buSzPct val="75000"/>
              <a:buFont typeface="Monotype Sorts"/>
              <a:buNone/>
              <a:tabLst>
                <a:tab pos="381000" algn="l"/>
              </a:tabLst>
            </a:pPr>
            <a:r>
              <a:rPr lang="it-IT" sz="1600" dirty="0">
                <a:solidFill>
                  <a:schemeClr val="bg1"/>
                </a:solidFill>
              </a:rPr>
              <a:t>L’Amministrazione regionale dovrà produrre una relazione che illustri in modo puntale e documentato: l’intensità, l’estensione, la durata dello stato emergenziale e le misure eventualmente adottate per farvi fronte, con particolare riferimento alle risorse umane, strumentali e finanziarie impiegate disponibili sul proprio bilancio o ulteriormente necessarie per fronteggiare l'evento.</a:t>
            </a:r>
            <a:br>
              <a:rPr lang="it-IT" sz="1600" dirty="0">
                <a:solidFill>
                  <a:schemeClr val="bg1"/>
                </a:solidFill>
              </a:rPr>
            </a:br>
            <a:endParaRPr lang="it-IT" sz="1600" dirty="0">
              <a:solidFill>
                <a:schemeClr val="bg1"/>
              </a:solidFill>
            </a:endParaRPr>
          </a:p>
        </p:txBody>
      </p:sp>
      <p:sp>
        <p:nvSpPr>
          <p:cNvPr id="12" name="CasellaDiTesto 9"/>
          <p:cNvSpPr txBox="1">
            <a:spLocks noChangeArrowheads="1"/>
          </p:cNvSpPr>
          <p:nvPr/>
        </p:nvSpPr>
        <p:spPr bwMode="auto">
          <a:xfrm>
            <a:off x="35496" y="4607257"/>
            <a:ext cx="910179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defTabSz="914400" eaLnBrk="1" hangingPunct="1"/>
            <a:r>
              <a:rPr lang="it-IT" sz="1600" b="1" i="1" dirty="0" smtClean="0">
                <a:solidFill>
                  <a:schemeClr val="bg1"/>
                </a:solidFill>
              </a:rPr>
              <a:t>comma </a:t>
            </a:r>
            <a:r>
              <a:rPr lang="it-IT" sz="1600" b="1" i="1" dirty="0">
                <a:solidFill>
                  <a:schemeClr val="bg1"/>
                </a:solidFill>
              </a:rPr>
              <a:t>2</a:t>
            </a:r>
            <a:r>
              <a:rPr lang="it-IT" sz="1600" dirty="0">
                <a:solidFill>
                  <a:schemeClr val="bg1"/>
                </a:solidFill>
              </a:rPr>
              <a:t>, </a:t>
            </a:r>
            <a:r>
              <a:rPr lang="it-IT" sz="1600" dirty="0" err="1">
                <a:solidFill>
                  <a:schemeClr val="bg1"/>
                </a:solidFill>
              </a:rPr>
              <a:t>e'</a:t>
            </a:r>
            <a:r>
              <a:rPr lang="it-IT" sz="1600" dirty="0">
                <a:solidFill>
                  <a:schemeClr val="bg1"/>
                </a:solidFill>
              </a:rPr>
              <a:t> aggiunto il seguente periodo:</a:t>
            </a:r>
          </a:p>
          <a:p>
            <a:pPr algn="just" defTabSz="914400" eaLnBrk="1" hangingPunct="1"/>
            <a:r>
              <a:rPr lang="it-IT" sz="1600" dirty="0">
                <a:solidFill>
                  <a:schemeClr val="bg1"/>
                </a:solidFill>
              </a:rPr>
              <a:t>«Le ordinanze sono emanate di concerto</a:t>
            </a:r>
            <a:r>
              <a:rPr lang="it-IT" sz="1600" dirty="0" smtClean="0">
                <a:solidFill>
                  <a:schemeClr val="bg1"/>
                </a:solidFill>
              </a:rPr>
              <a:t>,</a:t>
            </a:r>
          </a:p>
          <a:p>
            <a:pPr algn="just" defTabSz="914400" eaLnBrk="1" hangingPunct="1"/>
            <a:r>
              <a:rPr lang="it-IT" sz="1600" dirty="0" smtClean="0">
                <a:solidFill>
                  <a:schemeClr val="bg1"/>
                </a:solidFill>
              </a:rPr>
              <a:t> </a:t>
            </a:r>
            <a:r>
              <a:rPr lang="it-IT" sz="1600" dirty="0">
                <a:solidFill>
                  <a:schemeClr val="bg1"/>
                </a:solidFill>
              </a:rPr>
              <a:t>relativamente agli aspetti di carattere finanziario, </a:t>
            </a:r>
            <a:endParaRPr lang="it-IT" sz="1600" dirty="0" smtClean="0">
              <a:solidFill>
                <a:schemeClr val="bg1"/>
              </a:solidFill>
            </a:endParaRPr>
          </a:p>
          <a:p>
            <a:pPr algn="just" defTabSz="914400" eaLnBrk="1" hangingPunct="1"/>
            <a:r>
              <a:rPr lang="it-IT" sz="1600" dirty="0" smtClean="0">
                <a:solidFill>
                  <a:schemeClr val="bg1"/>
                </a:solidFill>
              </a:rPr>
              <a:t>con </a:t>
            </a:r>
            <a:r>
              <a:rPr lang="it-IT" sz="1600" dirty="0">
                <a:solidFill>
                  <a:schemeClr val="bg1"/>
                </a:solidFill>
              </a:rPr>
              <a:t>il Ministro dell'economia e delle finanze»;</a:t>
            </a:r>
          </a:p>
          <a:p>
            <a:pPr algn="just" defTabSz="914400" eaLnBrk="1" hangingPunct="1"/>
            <a:r>
              <a:rPr lang="it-IT" sz="1600" b="1" i="1" dirty="0" smtClean="0">
                <a:solidFill>
                  <a:schemeClr val="bg1"/>
                </a:solidFill>
              </a:rPr>
              <a:t>comma </a:t>
            </a:r>
            <a:r>
              <a:rPr lang="it-IT" sz="1600" b="1" i="1" dirty="0">
                <a:solidFill>
                  <a:schemeClr val="bg1"/>
                </a:solidFill>
              </a:rPr>
              <a:t>5-quinquies </a:t>
            </a:r>
            <a:r>
              <a:rPr lang="it-IT" sz="1600" dirty="0">
                <a:solidFill>
                  <a:schemeClr val="bg1"/>
                </a:solidFill>
              </a:rPr>
              <a:t>:</a:t>
            </a:r>
          </a:p>
          <a:p>
            <a:pPr algn="just" defTabSz="914400" eaLnBrk="1" hangingPunct="1">
              <a:buFont typeface="Arial" pitchFamily="34" charset="0"/>
              <a:buChar char="•"/>
            </a:pPr>
            <a:r>
              <a:rPr lang="it-IT" sz="1600" dirty="0">
                <a:solidFill>
                  <a:schemeClr val="bg1"/>
                </a:solidFill>
              </a:rPr>
              <a:t>“A seguito della dichiarazione dello stato di </a:t>
            </a:r>
            <a:r>
              <a:rPr lang="it-IT" sz="1600" dirty="0" smtClean="0">
                <a:solidFill>
                  <a:schemeClr val="bg1"/>
                </a:solidFill>
              </a:rPr>
              <a:t>emergenza… </a:t>
            </a:r>
            <a:r>
              <a:rPr lang="it-IT" sz="1600" dirty="0">
                <a:solidFill>
                  <a:schemeClr val="bg1"/>
                </a:solidFill>
              </a:rPr>
              <a:t>qualora il bilancio della regione non rechi le </a:t>
            </a:r>
            <a:r>
              <a:rPr lang="it-IT" sz="1600" dirty="0" smtClean="0">
                <a:solidFill>
                  <a:schemeClr val="bg1"/>
                </a:solidFill>
              </a:rPr>
              <a:t>disponibilità </a:t>
            </a:r>
            <a:r>
              <a:rPr lang="it-IT" sz="1600" dirty="0">
                <a:solidFill>
                  <a:schemeClr val="bg1"/>
                </a:solidFill>
              </a:rPr>
              <a:t>finanziarie sufficienti per effettuare le </a:t>
            </a:r>
            <a:r>
              <a:rPr lang="it-IT" sz="1600" dirty="0" smtClean="0">
                <a:solidFill>
                  <a:schemeClr val="bg1"/>
                </a:solidFill>
              </a:rPr>
              <a:t>spese </a:t>
            </a:r>
            <a:r>
              <a:rPr lang="it-IT" sz="1600" dirty="0">
                <a:solidFill>
                  <a:schemeClr val="bg1"/>
                </a:solidFill>
              </a:rPr>
              <a:t>conseguenti all'emergenza … può essere disposto </a:t>
            </a:r>
            <a:r>
              <a:rPr lang="it-IT" sz="1600" dirty="0" smtClean="0">
                <a:solidFill>
                  <a:schemeClr val="bg1"/>
                </a:solidFill>
              </a:rPr>
              <a:t>l'utilizzo </a:t>
            </a:r>
            <a:r>
              <a:rPr lang="it-IT" sz="1600" dirty="0">
                <a:solidFill>
                  <a:schemeClr val="bg1"/>
                </a:solidFill>
              </a:rPr>
              <a:t>delle risorse del Fondo nazionale di </a:t>
            </a:r>
            <a:r>
              <a:rPr lang="it-IT" sz="1600" dirty="0" smtClean="0">
                <a:solidFill>
                  <a:schemeClr val="bg1"/>
                </a:solidFill>
              </a:rPr>
              <a:t>protezione </a:t>
            </a:r>
            <a:r>
              <a:rPr lang="it-IT" sz="1600" dirty="0">
                <a:solidFill>
                  <a:schemeClr val="bg1"/>
                </a:solidFill>
              </a:rPr>
              <a:t>civile … il fondo </a:t>
            </a:r>
            <a:r>
              <a:rPr lang="it-IT" sz="1600" dirty="0" err="1">
                <a:solidFill>
                  <a:schemeClr val="bg1"/>
                </a:solidFill>
              </a:rPr>
              <a:t>e‘</a:t>
            </a:r>
            <a:r>
              <a:rPr lang="it-IT" sz="1600" dirty="0">
                <a:solidFill>
                  <a:schemeClr val="bg1"/>
                </a:solidFill>
              </a:rPr>
              <a:t> reintegrato con </a:t>
            </a:r>
            <a:r>
              <a:rPr lang="it-IT" sz="1600" dirty="0" smtClean="0">
                <a:solidFill>
                  <a:schemeClr val="bg1"/>
                </a:solidFill>
              </a:rPr>
              <a:t>le </a:t>
            </a:r>
            <a:r>
              <a:rPr lang="it-IT" sz="1600" dirty="0">
                <a:solidFill>
                  <a:schemeClr val="bg1"/>
                </a:solidFill>
              </a:rPr>
              <a:t>entrate derivanti dall'aumento </a:t>
            </a:r>
            <a:r>
              <a:rPr lang="it-IT" sz="1600" dirty="0" smtClean="0">
                <a:solidFill>
                  <a:schemeClr val="bg1"/>
                </a:solidFill>
              </a:rPr>
              <a:t>dell'aliquota </a:t>
            </a:r>
            <a:r>
              <a:rPr lang="it-IT" sz="1600" dirty="0">
                <a:solidFill>
                  <a:schemeClr val="bg1"/>
                </a:solidFill>
              </a:rPr>
              <a:t>dell'accisa </a:t>
            </a:r>
            <a:r>
              <a:rPr lang="it-IT" sz="1600" dirty="0" smtClean="0">
                <a:solidFill>
                  <a:schemeClr val="bg1"/>
                </a:solidFill>
                <a:cs typeface="Arial" pitchFamily="34" charset="0"/>
              </a:rPr>
              <a:t>sulla </a:t>
            </a:r>
            <a:r>
              <a:rPr lang="it-IT" sz="1600" dirty="0">
                <a:solidFill>
                  <a:schemeClr val="bg1"/>
                </a:solidFill>
                <a:cs typeface="Arial" pitchFamily="34" charset="0"/>
              </a:rPr>
              <a:t>benzina …”</a:t>
            </a:r>
          </a:p>
        </p:txBody>
      </p:sp>
    </p:spTree>
    <p:extLst>
      <p:ext uri="{BB962C8B-B14F-4D97-AF65-F5344CB8AC3E}">
        <p14:creationId xmlns:p14="http://schemas.microsoft.com/office/powerpoint/2010/main" xmlns="" val="172313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08050"/>
            <a:ext cx="9144000" cy="59499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3" name="Rectangle 5"/>
          <p:cNvSpPr>
            <a:spLocks noChangeArrowheads="1"/>
          </p:cNvSpPr>
          <p:nvPr/>
        </p:nvSpPr>
        <p:spPr bwMode="auto">
          <a:xfrm>
            <a:off x="0" y="4208463"/>
            <a:ext cx="3059113" cy="2677656"/>
          </a:xfrm>
          <a:prstGeom prst="rect">
            <a:avLst/>
          </a:prstGeom>
          <a:solidFill>
            <a:schemeClr val="bg1">
              <a:alpha val="70000"/>
            </a:schemeClr>
          </a:solidFill>
          <a:ln w="9525">
            <a:noFill/>
            <a:miter lim="800000"/>
            <a:headEnd/>
            <a:tailEnd/>
          </a:ln>
          <a:effectLst/>
        </p:spPr>
        <p:txBody>
          <a:bodyPr>
            <a:spAutoFit/>
          </a:bodyPr>
          <a:lstStyle/>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Regioni;</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Province;</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Prefetture;</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Comuni;</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Comunità Montane</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Enti di ricerca</a:t>
            </a:r>
          </a:p>
          <a:p>
            <a:pPr defTabSz="914400">
              <a:buFont typeface="Wingdings" pitchFamily="2" charset="2"/>
              <a:buChar char="ü"/>
              <a:defRPr/>
            </a:pPr>
            <a:r>
              <a:rPr lang="it-IT" sz="2400" b="1" dirty="0">
                <a:solidFill>
                  <a:srgbClr val="000000"/>
                </a:solidFill>
                <a:effectLst>
                  <a:outerShdw blurRad="38100" dist="38100" dir="2700000" algn="tl">
                    <a:srgbClr val="C0C0C0"/>
                  </a:outerShdw>
                </a:effectLst>
                <a:latin typeface="Calibri" pitchFamily="34" charset="0"/>
                <a:ea typeface="+mn-ea"/>
              </a:rPr>
              <a:t>Aziende private</a:t>
            </a:r>
            <a:r>
              <a:rPr lang="it-IT" sz="2400" b="1" dirty="0">
                <a:solidFill>
                  <a:srgbClr val="CCCCFF"/>
                </a:solidFill>
                <a:effectLst>
                  <a:outerShdw blurRad="38100" dist="38100" dir="2700000" algn="tl">
                    <a:srgbClr val="C0C0C0"/>
                  </a:outerShdw>
                </a:effectLst>
                <a:latin typeface="Calibri" pitchFamily="34" charset="0"/>
                <a:ea typeface="+mn-ea"/>
              </a:rPr>
              <a:t> </a:t>
            </a:r>
          </a:p>
        </p:txBody>
      </p:sp>
      <p:pic>
        <p:nvPicPr>
          <p:cNvPr id="57958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19175"/>
            <a:ext cx="3059113" cy="3103563"/>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 Box 9"/>
          <p:cNvSpPr txBox="1">
            <a:spLocks noChangeArrowheads="1"/>
          </p:cNvSpPr>
          <p:nvPr/>
        </p:nvSpPr>
        <p:spPr bwMode="auto">
          <a:xfrm>
            <a:off x="0" y="-85725"/>
            <a:ext cx="9144000" cy="708025"/>
          </a:xfrm>
          <a:prstGeom prst="rect">
            <a:avLst/>
          </a:prstGeom>
          <a:noFill/>
          <a:ln w="12700" cap="sq">
            <a:noFill/>
            <a:miter lim="800000"/>
            <a:headEnd type="none" w="sm" len="sm"/>
            <a:tailEnd type="none" w="sm" len="sm"/>
          </a:ln>
        </p:spPr>
        <p:txBody>
          <a:bodyPr>
            <a:spAutoFit/>
          </a:bodyPr>
          <a:lstStyle/>
          <a:p>
            <a:pPr marL="808038" indent="-808038" algn="ctr" defTabSz="914400">
              <a:defRPr/>
            </a:pPr>
            <a:r>
              <a:rPr kumimoji="1" lang="it-IT" sz="2000" b="1" dirty="0">
                <a:solidFill>
                  <a:schemeClr val="bg1"/>
                </a:solidFill>
                <a:latin typeface="Arial" charset="0"/>
                <a:ea typeface="+mn-ea"/>
              </a:rPr>
              <a:t>Componenti e strutture operative del Servizio nazionale della protezione 						   civile	</a:t>
            </a:r>
          </a:p>
        </p:txBody>
      </p:sp>
      <p:sp>
        <p:nvSpPr>
          <p:cNvPr id="579590" name="Rectangle 9"/>
          <p:cNvSpPr>
            <a:spLocks noGrp="1" noChangeArrowheads="1"/>
          </p:cNvSpPr>
          <p:nvPr>
            <p:ph type="title"/>
          </p:nvPr>
        </p:nvSpPr>
        <p:spPr>
          <a:xfrm>
            <a:off x="755650" y="333375"/>
            <a:ext cx="6553200" cy="685800"/>
          </a:xfrm>
        </p:spPr>
        <p:txBody>
          <a:bodyPr/>
          <a:lstStyle/>
          <a:p>
            <a:pPr eaLnBrk="1" hangingPunct="1"/>
            <a:r>
              <a:rPr lang="it-IT" sz="2400" b="1" smtClean="0">
                <a:ea typeface="ＭＳ Ｐゴシック" pitchFamily="34" charset="-128"/>
              </a:rPr>
              <a:t>Articoli 6 e 11 L. 225/92</a:t>
            </a:r>
          </a:p>
        </p:txBody>
      </p:sp>
      <p:sp>
        <p:nvSpPr>
          <p:cNvPr id="8" name="Text Box 3"/>
          <p:cNvSpPr txBox="1">
            <a:spLocks noChangeArrowheads="1"/>
          </p:cNvSpPr>
          <p:nvPr/>
        </p:nvSpPr>
        <p:spPr bwMode="auto">
          <a:xfrm>
            <a:off x="3203575" y="1019175"/>
            <a:ext cx="3779838" cy="2659063"/>
          </a:xfrm>
          <a:prstGeom prst="rect">
            <a:avLst/>
          </a:prstGeom>
          <a:noFill/>
          <a:ln w="12700" cap="sq">
            <a:noFill/>
            <a:miter lim="800000"/>
            <a:headEnd type="none" w="sm" len="sm"/>
            <a:tailEnd type="none" w="sm" len="sm"/>
          </a:ln>
        </p:spPr>
        <p:txBody>
          <a:bodyPr>
            <a:spAutoFit/>
          </a:bodyPr>
          <a:lstStyle/>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Corpo Nazionale dei Vigili del Fuoco </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Aeronautica Militare</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Esercito Italiano</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Marina Militare</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Carabinieri</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Polizia di Stato</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Guardia di Finanza</a:t>
            </a:r>
          </a:p>
        </p:txBody>
      </p:sp>
      <p:sp>
        <p:nvSpPr>
          <p:cNvPr id="9" name="Text Box 4"/>
          <p:cNvSpPr txBox="1">
            <a:spLocks noChangeArrowheads="1"/>
          </p:cNvSpPr>
          <p:nvPr/>
        </p:nvSpPr>
        <p:spPr bwMode="auto">
          <a:xfrm>
            <a:off x="3203575" y="4154488"/>
            <a:ext cx="4968875" cy="2659062"/>
          </a:xfrm>
          <a:prstGeom prst="rect">
            <a:avLst/>
          </a:prstGeom>
          <a:noFill/>
          <a:ln w="12700" cap="sq">
            <a:noFill/>
            <a:miter lim="800000"/>
            <a:headEnd type="none" w="sm" len="sm"/>
            <a:tailEnd type="none" w="sm" len="sm"/>
          </a:ln>
        </p:spPr>
        <p:txBody>
          <a:bodyPr>
            <a:spAutoFit/>
          </a:bodyPr>
          <a:lstStyle/>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Corpo Forestale dello Stato</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Capitaneria di Porto</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Gruppi nazionali di ricerca scientifica</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Croce Rossa Italiana</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Strutture del Servizio Sanitario Nazionale</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Organizzazioni di volontariato</a:t>
            </a:r>
          </a:p>
          <a:p>
            <a:pPr marL="363538" indent="-363538" defTabSz="914400">
              <a:lnSpc>
                <a:spcPct val="150000"/>
              </a:lnSpc>
              <a:buSzPct val="80000"/>
              <a:buFont typeface="Wingdings" pitchFamily="2" charset="2"/>
              <a:buNone/>
              <a:defRPr/>
            </a:pPr>
            <a:r>
              <a:rPr lang="it-IT" sz="1600" b="1" dirty="0">
                <a:solidFill>
                  <a:schemeClr val="bg1"/>
                </a:solidFill>
                <a:latin typeface="Arial" charset="0"/>
                <a:ea typeface="+mn-ea"/>
              </a:rPr>
              <a:t>Corpo Nazionale Soccorso Alpino e Speleologico </a:t>
            </a:r>
          </a:p>
        </p:txBody>
      </p:sp>
      <p:pic>
        <p:nvPicPr>
          <p:cNvPr id="579593" name="Picture 5" descr="D_0112_1134_SFILATA FORI IMPERIALI 2 GIUGNO 20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1428750"/>
            <a:ext cx="3138488" cy="2043113"/>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79594" name="Picture 8" descr="pannello 04 04 0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888" y="3517900"/>
            <a:ext cx="2914650"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81075"/>
            <a:ext cx="9144000" cy="587692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8" name="Rectangle 2"/>
          <p:cNvSpPr txBox="1">
            <a:spLocks noChangeArrowheads="1"/>
          </p:cNvSpPr>
          <p:nvPr/>
        </p:nvSpPr>
        <p:spPr bwMode="auto">
          <a:xfrm>
            <a:off x="0" y="1268413"/>
            <a:ext cx="9144000" cy="2665412"/>
          </a:xfrm>
          <a:prstGeom prst="rect">
            <a:avLst/>
          </a:prstGeom>
          <a:noFill/>
          <a:ln w="9525">
            <a:noFill/>
            <a:miter lim="800000"/>
            <a:headEnd/>
            <a:tailEnd/>
          </a:ln>
        </p:spPr>
        <p:txBody>
          <a:bodyPr/>
          <a:lstStyle/>
          <a:p>
            <a:pPr marL="342900" indent="-342900" algn="just">
              <a:spcBef>
                <a:spcPct val="20000"/>
              </a:spcBef>
              <a:spcAft>
                <a:spcPct val="30000"/>
              </a:spcAft>
              <a:tabLst>
                <a:tab pos="381000" algn="l"/>
              </a:tabLst>
              <a:defRPr/>
            </a:pPr>
            <a:r>
              <a:rPr lang="it-IT" sz="2000" b="1" dirty="0">
                <a:solidFill>
                  <a:schemeClr val="bg1"/>
                </a:solidFill>
                <a:latin typeface="+mn-lt"/>
                <a:ea typeface="ＭＳ Ｐゴシック" charset="-128"/>
              </a:rPr>
              <a:t>Organo consultivo e propositivo del Servizio nazionale della protezione civile formalmente costituita con Decreto del Presidente del Consiglio dei Ministri con il compito di fornire al Dipartimento pareri e proposte di carattere tecnico-scientifico in relazione alle diverse tipologie di rischio. Dura in carica 5 anni.</a:t>
            </a:r>
          </a:p>
          <a:p>
            <a:pPr marL="342900" indent="-342900" algn="just">
              <a:spcBef>
                <a:spcPct val="20000"/>
              </a:spcBef>
              <a:spcAft>
                <a:spcPct val="30000"/>
              </a:spcAft>
              <a:tabLst>
                <a:tab pos="381000" algn="l"/>
              </a:tabLst>
              <a:defRPr/>
            </a:pPr>
            <a:r>
              <a:rPr lang="it-IT" sz="2000" b="1" dirty="0">
                <a:solidFill>
                  <a:srgbClr val="FFFF00"/>
                </a:solidFill>
                <a:latin typeface="+mn-lt"/>
                <a:ea typeface="+mn-ea"/>
              </a:rPr>
              <a:t>DPCM 07.10.2011 - Riorganizzazione della Commissione – Ufficio di Presidenza -  5 settori di rischio: sismico – vulcanico – meteo idrologico, idraulico e frana – chimico, nucleare, industriale e trasporti – ambientale e incendi boschivi.         Ogni settore è composto da 5 a 12 esperti di comprovata esperienza</a:t>
            </a:r>
            <a:r>
              <a:rPr lang="it-IT" sz="2000" b="1" dirty="0">
                <a:solidFill>
                  <a:schemeClr val="bg1"/>
                </a:solidFill>
                <a:latin typeface="+mn-lt"/>
                <a:ea typeface="+mn-ea"/>
              </a:rPr>
              <a:t>.</a:t>
            </a:r>
          </a:p>
        </p:txBody>
      </p:sp>
      <p:sp>
        <p:nvSpPr>
          <p:cNvPr id="12" name="Rectangle 3"/>
          <p:cNvSpPr>
            <a:spLocks noChangeArrowheads="1"/>
          </p:cNvSpPr>
          <p:nvPr/>
        </p:nvSpPr>
        <p:spPr bwMode="auto">
          <a:xfrm>
            <a:off x="-107950" y="825500"/>
            <a:ext cx="9323388" cy="658813"/>
          </a:xfrm>
          <a:prstGeom prst="rect">
            <a:avLst/>
          </a:prstGeom>
          <a:noFill/>
          <a:ln w="9525">
            <a:noFill/>
            <a:miter lim="800000"/>
            <a:headEnd/>
            <a:tailEnd/>
          </a:ln>
        </p:spPr>
        <p:txBody>
          <a:bodyPr anchor="ctr"/>
          <a:lstStyle/>
          <a:p>
            <a:pPr algn="ctr" defTabSz="914400">
              <a:defRPr/>
            </a:pPr>
            <a:r>
              <a:rPr lang="it-IT" sz="2000" dirty="0">
                <a:solidFill>
                  <a:srgbClr val="FF0000"/>
                </a:solidFill>
                <a:latin typeface="Arial" charset="0"/>
                <a:ea typeface="+mn-ea"/>
              </a:rPr>
              <a:t>Commissione nazionale per la previsione e la prevenzione dei grandi rischi</a:t>
            </a:r>
          </a:p>
        </p:txBody>
      </p:sp>
      <p:sp>
        <p:nvSpPr>
          <p:cNvPr id="15" name="Rectangle 4"/>
          <p:cNvSpPr>
            <a:spLocks noChangeArrowheads="1"/>
          </p:cNvSpPr>
          <p:nvPr/>
        </p:nvSpPr>
        <p:spPr bwMode="auto">
          <a:xfrm>
            <a:off x="0" y="4437063"/>
            <a:ext cx="9144000" cy="2016125"/>
          </a:xfrm>
          <a:prstGeom prst="rect">
            <a:avLst/>
          </a:prstGeom>
          <a:noFill/>
          <a:ln w="9525">
            <a:noFill/>
            <a:miter lim="800000"/>
            <a:headEnd/>
            <a:tailEnd/>
          </a:ln>
        </p:spPr>
        <p:txBody>
          <a:bodyPr/>
          <a:lstStyle/>
          <a:p>
            <a:pPr marL="342900" indent="-342900" algn="just" defTabSz="914400" eaLnBrk="0" hangingPunct="0">
              <a:lnSpc>
                <a:spcPct val="95000"/>
              </a:lnSpc>
              <a:spcBef>
                <a:spcPct val="20000"/>
              </a:spcBef>
              <a:spcAft>
                <a:spcPct val="30000"/>
              </a:spcAft>
              <a:buClr>
                <a:srgbClr val="808080"/>
              </a:buClr>
              <a:buSzPct val="75000"/>
              <a:buFont typeface="Monotype Sorts" pitchFamily="2" charset="2"/>
              <a:buNone/>
              <a:tabLst>
                <a:tab pos="381000" algn="l"/>
              </a:tabLst>
              <a:defRPr/>
            </a:pPr>
            <a:r>
              <a:rPr lang="it-IT" b="1" dirty="0">
                <a:solidFill>
                  <a:srgbClr val="FFFFFF"/>
                </a:solidFill>
                <a:latin typeface="Arial" charset="0"/>
                <a:ea typeface="+mn-ea"/>
              </a:rPr>
              <a:t>Istituito al fine di assicurare la direzione unitaria ed il coordinamento delle attività di emergenza è formalmente costituito con Decreto del Presidente del Consiglio </a:t>
            </a:r>
            <a:r>
              <a:rPr lang="it-IT" sz="2000" b="1" dirty="0">
                <a:solidFill>
                  <a:srgbClr val="FFFFFF"/>
                </a:solidFill>
                <a:latin typeface="Arial" charset="0"/>
                <a:ea typeface="+mn-ea"/>
              </a:rPr>
              <a:t>dei</a:t>
            </a:r>
            <a:r>
              <a:rPr lang="it-IT" b="1" dirty="0">
                <a:solidFill>
                  <a:srgbClr val="FFFFFF"/>
                </a:solidFill>
                <a:latin typeface="Arial" charset="0"/>
                <a:ea typeface="+mn-ea"/>
              </a:rPr>
              <a:t> Ministri, presieduto dal Capo del Dipartimento e dura in carica tre anni.</a:t>
            </a:r>
          </a:p>
          <a:p>
            <a:pPr marL="342900" indent="-342900" algn="just" defTabSz="914400" eaLnBrk="0" hangingPunct="0">
              <a:lnSpc>
                <a:spcPct val="95000"/>
              </a:lnSpc>
              <a:spcBef>
                <a:spcPct val="20000"/>
              </a:spcBef>
              <a:spcAft>
                <a:spcPct val="30000"/>
              </a:spcAft>
              <a:buClr>
                <a:srgbClr val="808080"/>
              </a:buClr>
              <a:buSzPct val="75000"/>
              <a:buFont typeface="Monotype Sorts" pitchFamily="2" charset="2"/>
              <a:buNone/>
              <a:tabLst>
                <a:tab pos="381000" algn="l"/>
              </a:tabLst>
              <a:defRPr/>
            </a:pPr>
            <a:r>
              <a:rPr lang="it-IT" b="1" dirty="0">
                <a:solidFill>
                  <a:srgbClr val="FFFFFF"/>
                </a:solidFill>
                <a:latin typeface="Arial" charset="0"/>
                <a:ea typeface="+mn-ea"/>
              </a:rPr>
              <a:t>I componenti del Comitato, ciascuno nell’ambito delle amministrazioni di appartenenza che rappresentano, hanno potere decisionale in ordine all’azione da svolgere ai fini di protezione civile. </a:t>
            </a:r>
          </a:p>
        </p:txBody>
      </p:sp>
      <p:sp>
        <p:nvSpPr>
          <p:cNvPr id="16" name="Rectangle 5"/>
          <p:cNvSpPr>
            <a:spLocks noChangeArrowheads="1"/>
          </p:cNvSpPr>
          <p:nvPr/>
        </p:nvSpPr>
        <p:spPr bwMode="auto">
          <a:xfrm>
            <a:off x="1258888" y="4005263"/>
            <a:ext cx="6553200" cy="457200"/>
          </a:xfrm>
          <a:prstGeom prst="rect">
            <a:avLst/>
          </a:prstGeom>
          <a:noFill/>
          <a:ln w="9525">
            <a:noFill/>
            <a:miter lim="800000"/>
            <a:headEnd/>
            <a:tailEnd/>
          </a:ln>
        </p:spPr>
        <p:txBody>
          <a:bodyPr anchor="ctr"/>
          <a:lstStyle/>
          <a:p>
            <a:pPr algn="ctr" defTabSz="914400">
              <a:defRPr/>
            </a:pPr>
            <a:r>
              <a:rPr lang="it-IT" sz="2000" dirty="0">
                <a:solidFill>
                  <a:srgbClr val="FF0000"/>
                </a:solidFill>
                <a:latin typeface="Arial" charset="0"/>
                <a:ea typeface="+mn-ea"/>
              </a:rPr>
              <a:t>Comitato Operativo della protezione civile </a:t>
            </a:r>
          </a:p>
        </p:txBody>
      </p:sp>
      <p:sp>
        <p:nvSpPr>
          <p:cNvPr id="18" name="Rectangle 9"/>
          <p:cNvSpPr>
            <a:spLocks noGrp="1" noChangeArrowheads="1"/>
          </p:cNvSpPr>
          <p:nvPr>
            <p:ph type="title"/>
          </p:nvPr>
        </p:nvSpPr>
        <p:spPr>
          <a:xfrm>
            <a:off x="-107950" y="-66675"/>
            <a:ext cx="8763000" cy="400050"/>
          </a:xfrm>
          <a:ln w="12700" cap="sq">
            <a:headEnd type="none" w="sm" len="sm"/>
            <a:tailEnd type="none" w="sm" len="sm"/>
          </a:ln>
        </p:spPr>
        <p:txBody>
          <a:bodyPr>
            <a:spAutoFit/>
          </a:bodyPr>
          <a:lstStyle/>
          <a:p>
            <a:pPr marL="808038" indent="-808038" defTabSz="914400" eaLnBrk="1" hangingPunct="1">
              <a:defRPr/>
            </a:pPr>
            <a:r>
              <a:rPr kumimoji="1" lang="it-IT" sz="2000" b="1" dirty="0" smtClean="0">
                <a:solidFill>
                  <a:schemeClr val="bg1"/>
                </a:solidFill>
                <a:latin typeface="Arial" charset="0"/>
                <a:ea typeface="+mn-ea"/>
                <a:cs typeface="+mn-cs"/>
              </a:rPr>
              <a:t>Commissione grandi rischi e Comitato operativo</a:t>
            </a:r>
          </a:p>
        </p:txBody>
      </p:sp>
      <p:sp>
        <p:nvSpPr>
          <p:cNvPr id="9" name="Rectangle 9"/>
          <p:cNvSpPr txBox="1">
            <a:spLocks noChangeArrowheads="1"/>
          </p:cNvSpPr>
          <p:nvPr/>
        </p:nvSpPr>
        <p:spPr bwMode="auto">
          <a:xfrm>
            <a:off x="755650" y="260350"/>
            <a:ext cx="6553200" cy="685800"/>
          </a:xfrm>
          <a:prstGeom prst="rect">
            <a:avLst/>
          </a:prstGeom>
          <a:noFill/>
          <a:ln w="9525">
            <a:noFill/>
            <a:miter lim="800000"/>
            <a:headEnd/>
            <a:tailEnd/>
          </a:ln>
        </p:spPr>
        <p:txBody>
          <a:bodyPr anchor="ctr"/>
          <a:lstStyle/>
          <a:p>
            <a:pPr algn="ctr">
              <a:defRPr/>
            </a:pPr>
            <a:r>
              <a:rPr lang="it-IT" sz="2400" b="1" dirty="0">
                <a:latin typeface="+mj-lt"/>
                <a:cs typeface="ＭＳ Ｐゴシック"/>
              </a:rPr>
              <a:t>Articoli 9 e 10 L. 225/92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IMG_8772"/>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1125538"/>
            <a:ext cx="9144000" cy="570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2" name="Picture 2" descr="C:\Users\ascalzo\AppData\Local\Microsoft\Windows\Temporary Internet Files\Content.Outlook\1JNFOOQZ\IMG_2454_.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133475"/>
            <a:ext cx="9144000" cy="575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 Box 5"/>
          <p:cNvSpPr txBox="1">
            <a:spLocks noChangeArrowheads="1"/>
          </p:cNvSpPr>
          <p:nvPr/>
        </p:nvSpPr>
        <p:spPr bwMode="auto">
          <a:xfrm>
            <a:off x="5724525" y="1773238"/>
            <a:ext cx="1871663" cy="646112"/>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en-GB" b="1" smtClean="0">
                <a:solidFill>
                  <a:srgbClr val="003A70"/>
                </a:solidFill>
                <a:latin typeface="Calibri" pitchFamily="34" charset="0"/>
                <a:ea typeface="+mn-ea"/>
              </a:rPr>
              <a:t>Corpo Nazionale Vigili del Fuoco</a:t>
            </a:r>
          </a:p>
        </p:txBody>
      </p:sp>
      <p:sp>
        <p:nvSpPr>
          <p:cNvPr id="17414" name="Text Box 6"/>
          <p:cNvSpPr txBox="1">
            <a:spLocks noChangeArrowheads="1"/>
          </p:cNvSpPr>
          <p:nvPr/>
        </p:nvSpPr>
        <p:spPr bwMode="auto">
          <a:xfrm>
            <a:off x="2195513" y="1628775"/>
            <a:ext cx="1150937" cy="669925"/>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kumimoji="1" lang="it-IT" b="1" smtClean="0">
                <a:solidFill>
                  <a:srgbClr val="003A70"/>
                </a:solidFill>
                <a:latin typeface="Calibri" pitchFamily="34" charset="0"/>
                <a:ea typeface="+mn-ea"/>
              </a:rPr>
              <a:t>Forze Armate</a:t>
            </a:r>
            <a:endParaRPr kumimoji="1" lang="en-GB" b="1" smtClean="0">
              <a:solidFill>
                <a:srgbClr val="003A70"/>
              </a:solidFill>
              <a:latin typeface="Calibri" pitchFamily="34" charset="0"/>
              <a:ea typeface="+mn-ea"/>
            </a:endParaRPr>
          </a:p>
        </p:txBody>
      </p:sp>
      <p:sp>
        <p:nvSpPr>
          <p:cNvPr id="17415" name="Text Box 7"/>
          <p:cNvSpPr txBox="1">
            <a:spLocks noChangeArrowheads="1"/>
          </p:cNvSpPr>
          <p:nvPr/>
        </p:nvSpPr>
        <p:spPr bwMode="auto">
          <a:xfrm>
            <a:off x="6372225" y="2566988"/>
            <a:ext cx="1368425" cy="646112"/>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Forze di Polizia</a:t>
            </a:r>
            <a:endParaRPr kumimoji="1" lang="en-GB" b="1" smtClean="0">
              <a:solidFill>
                <a:srgbClr val="003A70"/>
              </a:solidFill>
              <a:latin typeface="Calibri" pitchFamily="34" charset="0"/>
              <a:ea typeface="+mn-ea"/>
            </a:endParaRPr>
          </a:p>
        </p:txBody>
      </p:sp>
      <p:sp>
        <p:nvSpPr>
          <p:cNvPr id="17416" name="Text Box 8"/>
          <p:cNvSpPr txBox="1">
            <a:spLocks noChangeArrowheads="1"/>
          </p:cNvSpPr>
          <p:nvPr/>
        </p:nvSpPr>
        <p:spPr bwMode="auto">
          <a:xfrm>
            <a:off x="5364163" y="5589588"/>
            <a:ext cx="2160587" cy="922337"/>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en-GB" b="1" smtClean="0">
                <a:solidFill>
                  <a:srgbClr val="003A70"/>
                </a:solidFill>
                <a:latin typeface="Calibri" pitchFamily="34" charset="0"/>
                <a:ea typeface="+mn-ea"/>
              </a:rPr>
              <a:t>Conferenza unificata Stato/Regioni/Città ed autonomie locali</a:t>
            </a:r>
          </a:p>
        </p:txBody>
      </p:sp>
      <p:sp>
        <p:nvSpPr>
          <p:cNvPr id="17417" name="Text Box 9"/>
          <p:cNvSpPr txBox="1">
            <a:spLocks noChangeArrowheads="1"/>
          </p:cNvSpPr>
          <p:nvPr/>
        </p:nvSpPr>
        <p:spPr bwMode="auto">
          <a:xfrm>
            <a:off x="8101013" y="4005263"/>
            <a:ext cx="1008062" cy="923925"/>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Croce Rossa Italiana</a:t>
            </a:r>
            <a:endParaRPr kumimoji="1" lang="en-GB" b="1" smtClean="0">
              <a:solidFill>
                <a:srgbClr val="003A70"/>
              </a:solidFill>
              <a:latin typeface="Calibri" pitchFamily="34" charset="0"/>
              <a:ea typeface="+mn-ea"/>
            </a:endParaRPr>
          </a:p>
        </p:txBody>
      </p:sp>
      <p:sp>
        <p:nvSpPr>
          <p:cNvPr id="17418" name="Text Box 10"/>
          <p:cNvSpPr txBox="1">
            <a:spLocks noChangeArrowheads="1"/>
          </p:cNvSpPr>
          <p:nvPr/>
        </p:nvSpPr>
        <p:spPr bwMode="auto">
          <a:xfrm>
            <a:off x="1403350" y="2574925"/>
            <a:ext cx="1296988" cy="923925"/>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Corpo Forestale dello Stato</a:t>
            </a:r>
            <a:endParaRPr kumimoji="1" lang="en-GB" b="1" smtClean="0">
              <a:solidFill>
                <a:srgbClr val="003A70"/>
              </a:solidFill>
              <a:latin typeface="Calibri" pitchFamily="34" charset="0"/>
              <a:ea typeface="+mn-ea"/>
            </a:endParaRPr>
          </a:p>
        </p:txBody>
      </p:sp>
      <p:sp>
        <p:nvSpPr>
          <p:cNvPr id="17419" name="Text Box 11"/>
          <p:cNvSpPr txBox="1">
            <a:spLocks noChangeArrowheads="1"/>
          </p:cNvSpPr>
          <p:nvPr/>
        </p:nvSpPr>
        <p:spPr bwMode="auto">
          <a:xfrm>
            <a:off x="0" y="4652963"/>
            <a:ext cx="1511300" cy="369887"/>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ISPRA</a:t>
            </a:r>
            <a:endParaRPr kumimoji="1" lang="en-GB" b="1" smtClean="0">
              <a:solidFill>
                <a:srgbClr val="003A70"/>
              </a:solidFill>
              <a:latin typeface="Calibri" pitchFamily="34" charset="0"/>
              <a:ea typeface="+mn-ea"/>
            </a:endParaRPr>
          </a:p>
        </p:txBody>
      </p:sp>
      <p:sp>
        <p:nvSpPr>
          <p:cNvPr id="17420" name="Text Box 12"/>
          <p:cNvSpPr txBox="1">
            <a:spLocks noChangeArrowheads="1"/>
          </p:cNvSpPr>
          <p:nvPr/>
        </p:nvSpPr>
        <p:spPr bwMode="auto">
          <a:xfrm>
            <a:off x="1547813" y="5589588"/>
            <a:ext cx="1728787" cy="369887"/>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INGV</a:t>
            </a:r>
            <a:endParaRPr kumimoji="1" lang="en-GB" b="1" smtClean="0">
              <a:solidFill>
                <a:srgbClr val="003A70"/>
              </a:solidFill>
              <a:latin typeface="Calibri" pitchFamily="34" charset="0"/>
              <a:ea typeface="+mn-ea"/>
            </a:endParaRPr>
          </a:p>
        </p:txBody>
      </p:sp>
      <p:sp>
        <p:nvSpPr>
          <p:cNvPr id="17421" name="Text Box 13"/>
          <p:cNvSpPr txBox="1">
            <a:spLocks noChangeArrowheads="1"/>
          </p:cNvSpPr>
          <p:nvPr/>
        </p:nvSpPr>
        <p:spPr bwMode="auto">
          <a:xfrm>
            <a:off x="6804025" y="3284538"/>
            <a:ext cx="2339975" cy="646112"/>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Corpo Nazionale del Soccorso Alpino</a:t>
            </a:r>
            <a:endParaRPr kumimoji="1" lang="en-GB" b="1" smtClean="0">
              <a:solidFill>
                <a:srgbClr val="003A70"/>
              </a:solidFill>
              <a:latin typeface="Calibri" pitchFamily="34" charset="0"/>
              <a:ea typeface="+mn-ea"/>
            </a:endParaRPr>
          </a:p>
        </p:txBody>
      </p:sp>
      <p:sp>
        <p:nvSpPr>
          <p:cNvPr id="17422" name="Text Box 14"/>
          <p:cNvSpPr txBox="1">
            <a:spLocks noChangeArrowheads="1"/>
          </p:cNvSpPr>
          <p:nvPr/>
        </p:nvSpPr>
        <p:spPr bwMode="auto">
          <a:xfrm>
            <a:off x="468313" y="3636963"/>
            <a:ext cx="1296987" cy="646112"/>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Ministero della Salute</a:t>
            </a:r>
            <a:endParaRPr kumimoji="1" lang="en-GB" b="1" smtClean="0">
              <a:solidFill>
                <a:srgbClr val="003A70"/>
              </a:solidFill>
              <a:latin typeface="Calibri" pitchFamily="34" charset="0"/>
              <a:ea typeface="+mn-ea"/>
            </a:endParaRPr>
          </a:p>
        </p:txBody>
      </p:sp>
      <p:sp>
        <p:nvSpPr>
          <p:cNvPr id="17423" name="Text Box 15"/>
          <p:cNvSpPr txBox="1">
            <a:spLocks noChangeArrowheads="1"/>
          </p:cNvSpPr>
          <p:nvPr/>
        </p:nvSpPr>
        <p:spPr bwMode="auto">
          <a:xfrm>
            <a:off x="7200900" y="5084763"/>
            <a:ext cx="1835150" cy="369887"/>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CNR</a:t>
            </a:r>
            <a:endParaRPr kumimoji="1" lang="en-GB" b="1" smtClean="0">
              <a:solidFill>
                <a:srgbClr val="003A70"/>
              </a:solidFill>
              <a:latin typeface="Calibri" pitchFamily="34" charset="0"/>
              <a:ea typeface="+mn-ea"/>
            </a:endParaRPr>
          </a:p>
        </p:txBody>
      </p:sp>
      <p:sp>
        <p:nvSpPr>
          <p:cNvPr id="17424" name="Text Box 16"/>
          <p:cNvSpPr txBox="1">
            <a:spLocks noChangeArrowheads="1"/>
          </p:cNvSpPr>
          <p:nvPr/>
        </p:nvSpPr>
        <p:spPr bwMode="auto">
          <a:xfrm>
            <a:off x="3492500" y="5734050"/>
            <a:ext cx="1727200" cy="646113"/>
          </a:xfrm>
          <a:prstGeom prst="rect">
            <a:avLst/>
          </a:prstGeom>
          <a:solidFill>
            <a:srgbClr val="FFFF00"/>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b="1" smtClean="0">
                <a:solidFill>
                  <a:srgbClr val="003A70"/>
                </a:solidFill>
                <a:latin typeface="Calibri" pitchFamily="34" charset="0"/>
                <a:ea typeface="+mn-ea"/>
              </a:rPr>
              <a:t>Organizzazioni di volontariato</a:t>
            </a:r>
            <a:endParaRPr kumimoji="1" lang="en-GB" b="1" smtClean="0">
              <a:solidFill>
                <a:srgbClr val="003A70"/>
              </a:solidFill>
              <a:latin typeface="Calibri" pitchFamily="34" charset="0"/>
              <a:ea typeface="+mn-ea"/>
            </a:endParaRPr>
          </a:p>
        </p:txBody>
      </p:sp>
      <p:sp>
        <p:nvSpPr>
          <p:cNvPr id="17426" name="Text Box 18"/>
          <p:cNvSpPr txBox="1">
            <a:spLocks noChangeArrowheads="1"/>
          </p:cNvSpPr>
          <p:nvPr/>
        </p:nvSpPr>
        <p:spPr bwMode="auto">
          <a:xfrm>
            <a:off x="1692275" y="4510088"/>
            <a:ext cx="5400675" cy="1016000"/>
          </a:xfrm>
          <a:prstGeom prst="rect">
            <a:avLst/>
          </a:prstGeom>
          <a:solidFill>
            <a:schemeClr val="bg1">
              <a:alpha val="59999"/>
            </a:schemeClr>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it-IT" sz="2000" b="1" smtClean="0">
                <a:solidFill>
                  <a:srgbClr val="000099"/>
                </a:solidFill>
                <a:latin typeface="Calibri" pitchFamily="34" charset="0"/>
                <a:ea typeface="+mn-ea"/>
              </a:rPr>
              <a:t>ASSICURA LA DIREZIONE UNITARIA ED IL COORDINAMENTO DELLE ATTIVITÀ IN EMERGENZA</a:t>
            </a:r>
            <a:endParaRPr lang="en-GB" sz="2000" b="1" smtClean="0">
              <a:solidFill>
                <a:srgbClr val="000099"/>
              </a:solidFill>
              <a:latin typeface="Calibri" pitchFamily="34" charset="0"/>
              <a:ea typeface="+mn-ea"/>
            </a:endParaRPr>
          </a:p>
        </p:txBody>
      </p:sp>
      <p:sp>
        <p:nvSpPr>
          <p:cNvPr id="17427" name="Text Box 19"/>
          <p:cNvSpPr txBox="1">
            <a:spLocks noChangeArrowheads="1"/>
          </p:cNvSpPr>
          <p:nvPr/>
        </p:nvSpPr>
        <p:spPr bwMode="auto">
          <a:xfrm>
            <a:off x="8024813" y="1412875"/>
            <a:ext cx="1011237"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RID</a:t>
            </a:r>
            <a:endParaRPr kumimoji="1" lang="en-GB" smtClean="0">
              <a:solidFill>
                <a:srgbClr val="000000"/>
              </a:solidFill>
              <a:latin typeface="Calibri" pitchFamily="34" charset="0"/>
              <a:ea typeface="+mn-ea"/>
            </a:endParaRPr>
          </a:p>
        </p:txBody>
      </p:sp>
      <p:sp>
        <p:nvSpPr>
          <p:cNvPr id="17428" name="Text Box 20"/>
          <p:cNvSpPr txBox="1">
            <a:spLocks noChangeArrowheads="1"/>
          </p:cNvSpPr>
          <p:nvPr/>
        </p:nvSpPr>
        <p:spPr bwMode="auto">
          <a:xfrm>
            <a:off x="7596188" y="5734050"/>
            <a:ext cx="1547812"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ANAS</a:t>
            </a:r>
            <a:endParaRPr kumimoji="1" lang="en-GB" smtClean="0">
              <a:solidFill>
                <a:srgbClr val="000000"/>
              </a:solidFill>
              <a:latin typeface="Calibri" pitchFamily="34" charset="0"/>
              <a:ea typeface="+mn-ea"/>
            </a:endParaRPr>
          </a:p>
        </p:txBody>
      </p:sp>
      <p:sp>
        <p:nvSpPr>
          <p:cNvPr id="17429" name="Text Box 21"/>
          <p:cNvSpPr txBox="1">
            <a:spLocks noChangeArrowheads="1"/>
          </p:cNvSpPr>
          <p:nvPr/>
        </p:nvSpPr>
        <p:spPr bwMode="auto">
          <a:xfrm>
            <a:off x="7523163" y="6381750"/>
            <a:ext cx="1512887" cy="33813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Autostrade</a:t>
            </a:r>
            <a:endParaRPr kumimoji="1" lang="en-GB" smtClean="0">
              <a:solidFill>
                <a:srgbClr val="0033CC"/>
              </a:solidFill>
              <a:latin typeface="Calibri" pitchFamily="34" charset="0"/>
              <a:ea typeface="+mn-ea"/>
            </a:endParaRPr>
          </a:p>
        </p:txBody>
      </p:sp>
      <p:sp>
        <p:nvSpPr>
          <p:cNvPr id="17430" name="Text Box 22"/>
          <p:cNvSpPr txBox="1">
            <a:spLocks noChangeArrowheads="1"/>
          </p:cNvSpPr>
          <p:nvPr/>
        </p:nvSpPr>
        <p:spPr bwMode="auto">
          <a:xfrm>
            <a:off x="4373563" y="6523038"/>
            <a:ext cx="1350962" cy="368300"/>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Gruppo FS</a:t>
            </a:r>
            <a:endParaRPr kumimoji="1" lang="en-GB" smtClean="0">
              <a:solidFill>
                <a:srgbClr val="0033CC"/>
              </a:solidFill>
              <a:latin typeface="Calibri" pitchFamily="34" charset="0"/>
              <a:ea typeface="+mn-ea"/>
            </a:endParaRPr>
          </a:p>
        </p:txBody>
      </p:sp>
      <p:sp>
        <p:nvSpPr>
          <p:cNvPr id="17431" name="Text Box 23"/>
          <p:cNvSpPr txBox="1">
            <a:spLocks noChangeArrowheads="1"/>
          </p:cNvSpPr>
          <p:nvPr/>
        </p:nvSpPr>
        <p:spPr bwMode="auto">
          <a:xfrm>
            <a:off x="2627313" y="6492875"/>
            <a:ext cx="1512887"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Poste Italiane</a:t>
            </a:r>
            <a:endParaRPr kumimoji="1" lang="en-GB" smtClean="0">
              <a:solidFill>
                <a:srgbClr val="0033CC"/>
              </a:solidFill>
              <a:latin typeface="Calibri" pitchFamily="34" charset="0"/>
              <a:ea typeface="+mn-ea"/>
            </a:endParaRPr>
          </a:p>
        </p:txBody>
      </p:sp>
      <p:sp>
        <p:nvSpPr>
          <p:cNvPr id="17432" name="Text Box 24"/>
          <p:cNvSpPr txBox="1">
            <a:spLocks noChangeArrowheads="1"/>
          </p:cNvSpPr>
          <p:nvPr/>
        </p:nvSpPr>
        <p:spPr bwMode="auto">
          <a:xfrm>
            <a:off x="6084888" y="6492875"/>
            <a:ext cx="1081087"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en-GB" smtClean="0">
                <a:solidFill>
                  <a:srgbClr val="0033CC"/>
                </a:solidFill>
                <a:latin typeface="Calibri" pitchFamily="34" charset="0"/>
                <a:ea typeface="+mn-ea"/>
              </a:rPr>
              <a:t>MAE</a:t>
            </a:r>
          </a:p>
        </p:txBody>
      </p:sp>
      <p:sp>
        <p:nvSpPr>
          <p:cNvPr id="17433" name="Text Box 25"/>
          <p:cNvSpPr txBox="1">
            <a:spLocks noChangeArrowheads="1"/>
          </p:cNvSpPr>
          <p:nvPr/>
        </p:nvSpPr>
        <p:spPr bwMode="auto">
          <a:xfrm>
            <a:off x="0" y="2133600"/>
            <a:ext cx="700088"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ENEL</a:t>
            </a:r>
            <a:endParaRPr kumimoji="1" lang="en-GB" smtClean="0">
              <a:solidFill>
                <a:srgbClr val="0033CC"/>
              </a:solidFill>
              <a:latin typeface="Calibri" pitchFamily="34" charset="0"/>
              <a:ea typeface="+mn-ea"/>
            </a:endParaRPr>
          </a:p>
        </p:txBody>
      </p:sp>
      <p:sp>
        <p:nvSpPr>
          <p:cNvPr id="17434" name="Text Box 26"/>
          <p:cNvSpPr txBox="1">
            <a:spLocks noChangeArrowheads="1"/>
          </p:cNvSpPr>
          <p:nvPr/>
        </p:nvSpPr>
        <p:spPr bwMode="auto">
          <a:xfrm>
            <a:off x="7847013" y="1844675"/>
            <a:ext cx="1296987"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CNMCA</a:t>
            </a:r>
          </a:p>
        </p:txBody>
      </p:sp>
      <p:sp>
        <p:nvSpPr>
          <p:cNvPr id="17436" name="Text Box 28"/>
          <p:cNvSpPr txBox="1">
            <a:spLocks noChangeArrowheads="1"/>
          </p:cNvSpPr>
          <p:nvPr/>
        </p:nvSpPr>
        <p:spPr bwMode="auto">
          <a:xfrm>
            <a:off x="611188" y="6381750"/>
            <a:ext cx="755650"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ENAC</a:t>
            </a:r>
            <a:endParaRPr kumimoji="1" lang="en-GB" smtClean="0">
              <a:solidFill>
                <a:srgbClr val="0033CC"/>
              </a:solidFill>
              <a:latin typeface="Calibri" pitchFamily="34" charset="0"/>
              <a:ea typeface="+mn-ea"/>
            </a:endParaRPr>
          </a:p>
        </p:txBody>
      </p:sp>
      <p:sp>
        <p:nvSpPr>
          <p:cNvPr id="17438" name="Text Box 25"/>
          <p:cNvSpPr txBox="1">
            <a:spLocks noChangeArrowheads="1"/>
          </p:cNvSpPr>
          <p:nvPr/>
        </p:nvSpPr>
        <p:spPr bwMode="auto">
          <a:xfrm>
            <a:off x="185738" y="2771775"/>
            <a:ext cx="714375"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ENI</a:t>
            </a:r>
            <a:endParaRPr kumimoji="1" lang="en-GB" smtClean="0">
              <a:solidFill>
                <a:srgbClr val="0033CC"/>
              </a:solidFill>
              <a:latin typeface="Calibri" pitchFamily="34" charset="0"/>
              <a:ea typeface="+mn-ea"/>
            </a:endParaRPr>
          </a:p>
        </p:txBody>
      </p:sp>
      <p:pic>
        <p:nvPicPr>
          <p:cNvPr id="9116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76200"/>
            <a:ext cx="9144000" cy="1341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6637" name="Rectangle 29"/>
          <p:cNvSpPr>
            <a:spLocks noChangeArrowheads="1"/>
          </p:cNvSpPr>
          <p:nvPr/>
        </p:nvSpPr>
        <p:spPr bwMode="auto">
          <a:xfrm>
            <a:off x="109538" y="0"/>
            <a:ext cx="5541962" cy="400050"/>
          </a:xfrm>
          <a:prstGeom prst="rect">
            <a:avLst/>
          </a:prstGeom>
          <a:noFill/>
          <a:ln w="9525">
            <a:noFill/>
            <a:miter lim="800000"/>
            <a:headEnd/>
            <a:tailEnd/>
          </a:ln>
        </p:spPr>
        <p:txBody>
          <a:bodyPr>
            <a:spAutoFit/>
          </a:bodyPr>
          <a:lstStyle/>
          <a:p>
            <a:pPr algn="ctr" defTabSz="914400">
              <a:defRPr/>
            </a:pPr>
            <a:r>
              <a:rPr lang="it-IT" sz="2000" b="1" dirty="0">
                <a:solidFill>
                  <a:srgbClr val="FFFFFF"/>
                </a:solidFill>
                <a:effectLst>
                  <a:outerShdw blurRad="38100" dist="38100" dir="2700000" algn="tl">
                    <a:srgbClr val="000000"/>
                  </a:outerShdw>
                </a:effectLst>
                <a:ea typeface="+mn-ea"/>
              </a:rPr>
              <a:t>Comitato Operativo della protezione civile</a:t>
            </a:r>
          </a:p>
        </p:txBody>
      </p:sp>
      <p:sp>
        <p:nvSpPr>
          <p:cNvPr id="17435" name="Text Box 27"/>
          <p:cNvSpPr txBox="1">
            <a:spLocks noChangeArrowheads="1"/>
          </p:cNvSpPr>
          <p:nvPr/>
        </p:nvSpPr>
        <p:spPr bwMode="auto">
          <a:xfrm>
            <a:off x="0" y="1268413"/>
            <a:ext cx="2197100" cy="669925"/>
          </a:xfrm>
          <a:prstGeom prst="rect">
            <a:avLst/>
          </a:prstGeom>
          <a:solidFill>
            <a:srgbClr val="DDDDDD"/>
          </a:solidFill>
          <a:ln w="28575" cap="sq" algn="ctr">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Compagnie Telefoniche</a:t>
            </a:r>
          </a:p>
        </p:txBody>
      </p:sp>
      <p:sp>
        <p:nvSpPr>
          <p:cNvPr id="33" name="Text Box 28"/>
          <p:cNvSpPr txBox="1">
            <a:spLocks noChangeArrowheads="1"/>
          </p:cNvSpPr>
          <p:nvPr/>
        </p:nvSpPr>
        <p:spPr bwMode="auto">
          <a:xfrm>
            <a:off x="1600200" y="6383338"/>
            <a:ext cx="819150" cy="369887"/>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ENAV</a:t>
            </a:r>
            <a:endParaRPr kumimoji="1" lang="en-GB" smtClean="0">
              <a:solidFill>
                <a:srgbClr val="0033CC"/>
              </a:solidFill>
              <a:latin typeface="Calibri" pitchFamily="34" charset="0"/>
              <a:ea typeface="+mn-ea"/>
            </a:endParaRPr>
          </a:p>
        </p:txBody>
      </p:sp>
      <p:sp>
        <p:nvSpPr>
          <p:cNvPr id="34" name="Text Box 28"/>
          <p:cNvSpPr txBox="1">
            <a:spLocks noChangeArrowheads="1"/>
          </p:cNvSpPr>
          <p:nvPr/>
        </p:nvSpPr>
        <p:spPr bwMode="auto">
          <a:xfrm>
            <a:off x="90488" y="5902325"/>
            <a:ext cx="898525"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MIBAC</a:t>
            </a:r>
            <a:endParaRPr kumimoji="1" lang="en-GB" smtClean="0">
              <a:solidFill>
                <a:srgbClr val="0033CC"/>
              </a:solidFill>
              <a:latin typeface="Calibri" pitchFamily="34" charset="0"/>
              <a:ea typeface="+mn-ea"/>
            </a:endParaRPr>
          </a:p>
        </p:txBody>
      </p:sp>
      <p:sp>
        <p:nvSpPr>
          <p:cNvPr id="35" name="Text Box 28"/>
          <p:cNvSpPr txBox="1">
            <a:spLocks noChangeArrowheads="1"/>
          </p:cNvSpPr>
          <p:nvPr/>
        </p:nvSpPr>
        <p:spPr bwMode="auto">
          <a:xfrm>
            <a:off x="95250" y="5405438"/>
            <a:ext cx="1271588" cy="368300"/>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Banca Italia</a:t>
            </a:r>
            <a:endParaRPr kumimoji="1" lang="en-GB" smtClean="0">
              <a:solidFill>
                <a:srgbClr val="0033CC"/>
              </a:solidFill>
              <a:latin typeface="Calibri" pitchFamily="34" charset="0"/>
              <a:ea typeface="+mn-ea"/>
            </a:endParaRPr>
          </a:p>
        </p:txBody>
      </p:sp>
      <p:sp>
        <p:nvSpPr>
          <p:cNvPr id="36" name="Text Box 28"/>
          <p:cNvSpPr txBox="1">
            <a:spLocks noChangeArrowheads="1"/>
          </p:cNvSpPr>
          <p:nvPr/>
        </p:nvSpPr>
        <p:spPr bwMode="auto">
          <a:xfrm>
            <a:off x="1062038" y="2076450"/>
            <a:ext cx="990600" cy="369888"/>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pPr>
            <a:r>
              <a:rPr kumimoji="1" lang="it-IT" smtClean="0">
                <a:solidFill>
                  <a:srgbClr val="0033CC"/>
                </a:solidFill>
                <a:latin typeface="Calibri" pitchFamily="34" charset="0"/>
                <a:ea typeface="+mn-ea"/>
              </a:rPr>
              <a:t>ITALGAS</a:t>
            </a:r>
            <a:endParaRPr kumimoji="1" lang="en-GB" smtClean="0">
              <a:solidFill>
                <a:srgbClr val="0033CC"/>
              </a:solidFill>
              <a:latin typeface="Calibri" pitchFamily="34" charset="0"/>
              <a:ea typeface="+mn-ea"/>
            </a:endParaRPr>
          </a:p>
        </p:txBody>
      </p:sp>
      <p:sp>
        <p:nvSpPr>
          <p:cNvPr id="37" name="Text Box 26"/>
          <p:cNvSpPr txBox="1">
            <a:spLocks noChangeArrowheads="1"/>
          </p:cNvSpPr>
          <p:nvPr/>
        </p:nvSpPr>
        <p:spPr bwMode="auto">
          <a:xfrm>
            <a:off x="7847013" y="2276475"/>
            <a:ext cx="1296987" cy="939800"/>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lnSpc>
                <a:spcPts val="2163"/>
              </a:lnSpc>
            </a:pPr>
            <a:r>
              <a:rPr kumimoji="1" lang="it-IT" smtClean="0">
                <a:solidFill>
                  <a:srgbClr val="0033CC"/>
                </a:solidFill>
                <a:latin typeface="Calibri" pitchFamily="34" charset="0"/>
                <a:ea typeface="+mn-ea"/>
              </a:rPr>
              <a:t>Ministero Sviluppo economico</a:t>
            </a:r>
          </a:p>
        </p:txBody>
      </p:sp>
      <p:sp>
        <p:nvSpPr>
          <p:cNvPr id="17425" name="Text Box 17"/>
          <p:cNvSpPr txBox="1">
            <a:spLocks noChangeArrowheads="1"/>
          </p:cNvSpPr>
          <p:nvPr/>
        </p:nvSpPr>
        <p:spPr bwMode="auto">
          <a:xfrm>
            <a:off x="3492500" y="1268413"/>
            <a:ext cx="2159000" cy="936625"/>
          </a:xfrm>
          <a:prstGeom prst="rect">
            <a:avLst/>
          </a:prstGeom>
          <a:solidFill>
            <a:schemeClr val="accent2"/>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en-GB" b="1" smtClean="0">
                <a:solidFill>
                  <a:srgbClr val="FFFF00"/>
                </a:solidFill>
                <a:latin typeface="Calibri" pitchFamily="34" charset="0"/>
                <a:ea typeface="+mn-ea"/>
              </a:rPr>
              <a:t>Capo del Dipartimento  della Protezione Civile</a:t>
            </a:r>
          </a:p>
        </p:txBody>
      </p:sp>
      <p:sp>
        <p:nvSpPr>
          <p:cNvPr id="38" name="Text Box 22"/>
          <p:cNvSpPr txBox="1">
            <a:spLocks noChangeArrowheads="1"/>
          </p:cNvSpPr>
          <p:nvPr/>
        </p:nvSpPr>
        <p:spPr bwMode="auto">
          <a:xfrm>
            <a:off x="6605588" y="981075"/>
            <a:ext cx="1350962" cy="646113"/>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spcBef>
                <a:spcPct val="50000"/>
              </a:spcBef>
            </a:pPr>
            <a:r>
              <a:rPr kumimoji="1" lang="it-IT" smtClean="0">
                <a:solidFill>
                  <a:srgbClr val="0033CC"/>
                </a:solidFill>
                <a:latin typeface="Calibri" pitchFamily="34" charset="0"/>
                <a:ea typeface="+mn-ea"/>
              </a:rPr>
              <a:t>Viabilità Italia</a:t>
            </a:r>
            <a:endParaRPr kumimoji="1" lang="en-GB" smtClean="0">
              <a:solidFill>
                <a:srgbClr val="0033CC"/>
              </a:solidFill>
              <a:latin typeface="Calibri" pitchFamily="34" charset="0"/>
              <a:ea typeface="+mn-ea"/>
            </a:endParaRPr>
          </a:p>
        </p:txBody>
      </p:sp>
      <p:sp>
        <p:nvSpPr>
          <p:cNvPr id="39" name="Text Box 26"/>
          <p:cNvSpPr txBox="1">
            <a:spLocks noChangeArrowheads="1"/>
          </p:cNvSpPr>
          <p:nvPr/>
        </p:nvSpPr>
        <p:spPr bwMode="auto">
          <a:xfrm>
            <a:off x="85725" y="3178175"/>
            <a:ext cx="1044575" cy="374650"/>
          </a:xfrm>
          <a:prstGeom prst="rect">
            <a:avLst/>
          </a:prstGeom>
          <a:solidFill>
            <a:srgbClr val="DDDDDD"/>
          </a:solidFill>
          <a:ln w="28575" cap="sq">
            <a:solidFill>
              <a:schemeClr val="accent2"/>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lnSpc>
                <a:spcPts val="2163"/>
              </a:lnSpc>
            </a:pPr>
            <a:r>
              <a:rPr kumimoji="1" lang="it-IT" smtClean="0">
                <a:solidFill>
                  <a:srgbClr val="0033CC"/>
                </a:solidFill>
                <a:latin typeface="Calibri" pitchFamily="34" charset="0"/>
                <a:ea typeface="+mn-ea"/>
              </a:rPr>
              <a:t>MEF</a:t>
            </a:r>
          </a:p>
        </p:txBody>
      </p:sp>
    </p:spTree>
    <p:extLst>
      <p:ext uri="{BB962C8B-B14F-4D97-AF65-F5344CB8AC3E}">
        <p14:creationId xmlns:p14="http://schemas.microsoft.com/office/powerpoint/2010/main" xmlns="" val="3764264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fade">
                                      <p:cBhvr>
                                        <p:cTn id="10" dur="2000"/>
                                        <p:tgtEl>
                                          <p:spTgt spid="174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fade">
                                      <p:cBhvr>
                                        <p:cTn id="13" dur="2000"/>
                                        <p:tgtEl>
                                          <p:spTgt spid="174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fade">
                                      <p:cBhvr>
                                        <p:cTn id="16" dur="2000"/>
                                        <p:tgtEl>
                                          <p:spTgt spid="174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6"/>
                                        </p:tgtEl>
                                        <p:attrNameLst>
                                          <p:attrName>style.visibility</p:attrName>
                                        </p:attrNameLst>
                                      </p:cBhvr>
                                      <p:to>
                                        <p:strVal val="visible"/>
                                      </p:to>
                                    </p:set>
                                    <p:animEffect transition="in" filter="fade">
                                      <p:cBhvr>
                                        <p:cTn id="19" dur="2000"/>
                                        <p:tgtEl>
                                          <p:spTgt spid="174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fade">
                                      <p:cBhvr>
                                        <p:cTn id="22" dur="2000"/>
                                        <p:tgtEl>
                                          <p:spTgt spid="174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2000"/>
                                        <p:tgtEl>
                                          <p:spTgt spid="174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9"/>
                                        </p:tgtEl>
                                        <p:attrNameLst>
                                          <p:attrName>style.visibility</p:attrName>
                                        </p:attrNameLst>
                                      </p:cBhvr>
                                      <p:to>
                                        <p:strVal val="visible"/>
                                      </p:to>
                                    </p:set>
                                    <p:animEffect transition="in" filter="fade">
                                      <p:cBhvr>
                                        <p:cTn id="28" dur="2000"/>
                                        <p:tgtEl>
                                          <p:spTgt spid="174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20"/>
                                        </p:tgtEl>
                                        <p:attrNameLst>
                                          <p:attrName>style.visibility</p:attrName>
                                        </p:attrNameLst>
                                      </p:cBhvr>
                                      <p:to>
                                        <p:strVal val="visible"/>
                                      </p:to>
                                    </p:set>
                                    <p:animEffect transition="in" filter="fade">
                                      <p:cBhvr>
                                        <p:cTn id="31" dur="2000"/>
                                        <p:tgtEl>
                                          <p:spTgt spid="174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21"/>
                                        </p:tgtEl>
                                        <p:attrNameLst>
                                          <p:attrName>style.visibility</p:attrName>
                                        </p:attrNameLst>
                                      </p:cBhvr>
                                      <p:to>
                                        <p:strVal val="visible"/>
                                      </p:to>
                                    </p:set>
                                    <p:animEffect transition="in" filter="fade">
                                      <p:cBhvr>
                                        <p:cTn id="34" dur="2000"/>
                                        <p:tgtEl>
                                          <p:spTgt spid="174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fade">
                                      <p:cBhvr>
                                        <p:cTn id="37" dur="2000"/>
                                        <p:tgtEl>
                                          <p:spTgt spid="174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23"/>
                                        </p:tgtEl>
                                        <p:attrNameLst>
                                          <p:attrName>style.visibility</p:attrName>
                                        </p:attrNameLst>
                                      </p:cBhvr>
                                      <p:to>
                                        <p:strVal val="visible"/>
                                      </p:to>
                                    </p:set>
                                    <p:animEffect transition="in" filter="fade">
                                      <p:cBhvr>
                                        <p:cTn id="40" dur="2000"/>
                                        <p:tgtEl>
                                          <p:spTgt spid="174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424"/>
                                        </p:tgtEl>
                                        <p:attrNameLst>
                                          <p:attrName>style.visibility</p:attrName>
                                        </p:attrNameLst>
                                      </p:cBhvr>
                                      <p:to>
                                        <p:strVal val="visible"/>
                                      </p:to>
                                    </p:set>
                                    <p:animEffect transition="in" filter="fade">
                                      <p:cBhvr>
                                        <p:cTn id="43" dur="2000"/>
                                        <p:tgtEl>
                                          <p:spTgt spid="174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425"/>
                                        </p:tgtEl>
                                        <p:attrNameLst>
                                          <p:attrName>style.visibility</p:attrName>
                                        </p:attrNameLst>
                                      </p:cBhvr>
                                      <p:to>
                                        <p:strVal val="visible"/>
                                      </p:to>
                                    </p:set>
                                    <p:animEffect transition="in" filter="fade">
                                      <p:cBhvr>
                                        <p:cTn id="46" dur="2000"/>
                                        <p:tgtEl>
                                          <p:spTgt spid="174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426"/>
                                        </p:tgtEl>
                                        <p:attrNameLst>
                                          <p:attrName>style.visibility</p:attrName>
                                        </p:attrNameLst>
                                      </p:cBhvr>
                                      <p:to>
                                        <p:strVal val="visible"/>
                                      </p:to>
                                    </p:set>
                                    <p:animEffect transition="in" filter="fade">
                                      <p:cBhvr>
                                        <p:cTn id="49" dur="2000"/>
                                        <p:tgtEl>
                                          <p:spTgt spid="174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427"/>
                                        </p:tgtEl>
                                        <p:attrNameLst>
                                          <p:attrName>style.visibility</p:attrName>
                                        </p:attrNameLst>
                                      </p:cBhvr>
                                      <p:to>
                                        <p:strVal val="visible"/>
                                      </p:to>
                                    </p:set>
                                    <p:animEffect transition="in" filter="fade">
                                      <p:cBhvr>
                                        <p:cTn id="52" dur="2000"/>
                                        <p:tgtEl>
                                          <p:spTgt spid="174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2000"/>
                                        <p:tgtEl>
                                          <p:spTgt spid="174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429"/>
                                        </p:tgtEl>
                                        <p:attrNameLst>
                                          <p:attrName>style.visibility</p:attrName>
                                        </p:attrNameLst>
                                      </p:cBhvr>
                                      <p:to>
                                        <p:strVal val="visible"/>
                                      </p:to>
                                    </p:set>
                                    <p:animEffect transition="in" filter="fade">
                                      <p:cBhvr>
                                        <p:cTn id="58" dur="2000"/>
                                        <p:tgtEl>
                                          <p:spTgt spid="174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430"/>
                                        </p:tgtEl>
                                        <p:attrNameLst>
                                          <p:attrName>style.visibility</p:attrName>
                                        </p:attrNameLst>
                                      </p:cBhvr>
                                      <p:to>
                                        <p:strVal val="visible"/>
                                      </p:to>
                                    </p:set>
                                    <p:animEffect transition="in" filter="fade">
                                      <p:cBhvr>
                                        <p:cTn id="61" dur="2000"/>
                                        <p:tgtEl>
                                          <p:spTgt spid="174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431"/>
                                        </p:tgtEl>
                                        <p:attrNameLst>
                                          <p:attrName>style.visibility</p:attrName>
                                        </p:attrNameLst>
                                      </p:cBhvr>
                                      <p:to>
                                        <p:strVal val="visible"/>
                                      </p:to>
                                    </p:set>
                                    <p:animEffect transition="in" filter="fade">
                                      <p:cBhvr>
                                        <p:cTn id="64" dur="2000"/>
                                        <p:tgtEl>
                                          <p:spTgt spid="174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432"/>
                                        </p:tgtEl>
                                        <p:attrNameLst>
                                          <p:attrName>style.visibility</p:attrName>
                                        </p:attrNameLst>
                                      </p:cBhvr>
                                      <p:to>
                                        <p:strVal val="visible"/>
                                      </p:to>
                                    </p:set>
                                    <p:animEffect transition="in" filter="fade">
                                      <p:cBhvr>
                                        <p:cTn id="67" dur="2000"/>
                                        <p:tgtEl>
                                          <p:spTgt spid="174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433"/>
                                        </p:tgtEl>
                                        <p:attrNameLst>
                                          <p:attrName>style.visibility</p:attrName>
                                        </p:attrNameLst>
                                      </p:cBhvr>
                                      <p:to>
                                        <p:strVal val="visible"/>
                                      </p:to>
                                    </p:set>
                                    <p:animEffect transition="in" filter="fade">
                                      <p:cBhvr>
                                        <p:cTn id="70" dur="2000"/>
                                        <p:tgtEl>
                                          <p:spTgt spid="174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434"/>
                                        </p:tgtEl>
                                        <p:attrNameLst>
                                          <p:attrName>style.visibility</p:attrName>
                                        </p:attrNameLst>
                                      </p:cBhvr>
                                      <p:to>
                                        <p:strVal val="visible"/>
                                      </p:to>
                                    </p:set>
                                    <p:animEffect transition="in" filter="fade">
                                      <p:cBhvr>
                                        <p:cTn id="73" dur="2000"/>
                                        <p:tgtEl>
                                          <p:spTgt spid="174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435"/>
                                        </p:tgtEl>
                                        <p:attrNameLst>
                                          <p:attrName>style.visibility</p:attrName>
                                        </p:attrNameLst>
                                      </p:cBhvr>
                                      <p:to>
                                        <p:strVal val="visible"/>
                                      </p:to>
                                    </p:set>
                                    <p:animEffect transition="in" filter="fade">
                                      <p:cBhvr>
                                        <p:cTn id="76" dur="2000"/>
                                        <p:tgtEl>
                                          <p:spTgt spid="174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436"/>
                                        </p:tgtEl>
                                        <p:attrNameLst>
                                          <p:attrName>style.visibility</p:attrName>
                                        </p:attrNameLst>
                                      </p:cBhvr>
                                      <p:to>
                                        <p:strVal val="visible"/>
                                      </p:to>
                                    </p:set>
                                    <p:animEffect transition="in" filter="fade">
                                      <p:cBhvr>
                                        <p:cTn id="79" dur="2000"/>
                                        <p:tgtEl>
                                          <p:spTgt spid="174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438"/>
                                        </p:tgtEl>
                                        <p:attrNameLst>
                                          <p:attrName>style.visibility</p:attrName>
                                        </p:attrNameLst>
                                      </p:cBhvr>
                                      <p:to>
                                        <p:strVal val="visible"/>
                                      </p:to>
                                    </p:set>
                                    <p:animEffect transition="in" filter="fade">
                                      <p:cBhvr>
                                        <p:cTn id="82" dur="2000"/>
                                        <p:tgtEl>
                                          <p:spTgt spid="174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20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20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000"/>
                                        <p:tgtEl>
                                          <p:spTgt spid="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0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20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20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6" grpId="0" animBg="1"/>
      <p:bldP spid="17438" grpId="0" animBg="1"/>
      <p:bldP spid="17435" grpId="0" animBg="1"/>
      <p:bldP spid="33" grpId="0" animBg="1"/>
      <p:bldP spid="34" grpId="0" animBg="1"/>
      <p:bldP spid="35" grpId="0" animBg="1"/>
      <p:bldP spid="36" grpId="0" animBg="1"/>
      <p:bldP spid="37" grpId="0" animBg="1"/>
      <p:bldP spid="17425" grpId="0" animBg="1"/>
      <p:bldP spid="38"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46150"/>
            <a:ext cx="9144000" cy="59118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it-IT" sz="1400">
              <a:solidFill>
                <a:prstClr val="white"/>
              </a:solidFill>
            </a:endParaRPr>
          </a:p>
        </p:txBody>
      </p:sp>
      <p:sp>
        <p:nvSpPr>
          <p:cNvPr id="25603" name="Rectangle 75"/>
          <p:cNvSpPr>
            <a:spLocks noChangeArrowheads="1"/>
          </p:cNvSpPr>
          <p:nvPr/>
        </p:nvSpPr>
        <p:spPr bwMode="auto">
          <a:xfrm>
            <a:off x="0" y="-26988"/>
            <a:ext cx="9144000" cy="400051"/>
          </a:xfrm>
          <a:prstGeom prst="rect">
            <a:avLst/>
          </a:prstGeom>
          <a:noFill/>
          <a:ln w="9525" algn="ctr">
            <a:noFill/>
            <a:miter lim="800000"/>
            <a:headEnd/>
            <a:tailEnd/>
          </a:ln>
        </p:spPr>
        <p:txBody>
          <a:bodyPr>
            <a:spAutoFit/>
          </a:bodyPr>
          <a:lstStyle/>
          <a:p>
            <a:pPr defTabSz="914400">
              <a:defRPr/>
            </a:pPr>
            <a:r>
              <a:rPr lang="it-IT" sz="2000" b="1" dirty="0">
                <a:solidFill>
                  <a:srgbClr val="FFFFFF"/>
                </a:solidFill>
                <a:ea typeface="+mn-ea"/>
              </a:rPr>
              <a:t>D.L. n. 59 del 15 maggio 2012 - convertito dalla </a:t>
            </a:r>
            <a:r>
              <a:rPr lang="it-IT" sz="2000" b="1" dirty="0">
                <a:solidFill>
                  <a:srgbClr val="FFFF00"/>
                </a:solidFill>
                <a:ea typeface="+mn-ea"/>
              </a:rPr>
              <a:t>L. n. 100 del 12 luglio 2012</a:t>
            </a:r>
          </a:p>
        </p:txBody>
      </p:sp>
      <p:sp>
        <p:nvSpPr>
          <p:cNvPr id="581636" name="Rectangle 9"/>
          <p:cNvSpPr>
            <a:spLocks noGrp="1" noChangeArrowheads="1"/>
          </p:cNvSpPr>
          <p:nvPr>
            <p:ph type="title"/>
          </p:nvPr>
        </p:nvSpPr>
        <p:spPr>
          <a:xfrm>
            <a:off x="755650" y="260350"/>
            <a:ext cx="6553200" cy="685800"/>
          </a:xfrm>
        </p:spPr>
        <p:txBody>
          <a:bodyPr/>
          <a:lstStyle/>
          <a:p>
            <a:pPr eaLnBrk="1" hangingPunct="1"/>
            <a:r>
              <a:rPr lang="it-IT" sz="2400" b="1" smtClean="0">
                <a:ea typeface="ＭＳ Ｐゴシック" pitchFamily="34" charset="-128"/>
              </a:rPr>
              <a:t>Principali modifiche ed integrazioni</a:t>
            </a:r>
            <a:br>
              <a:rPr lang="it-IT" sz="2400" b="1" smtClean="0">
                <a:ea typeface="ＭＳ Ｐゴシック" pitchFamily="34" charset="-128"/>
              </a:rPr>
            </a:br>
            <a:r>
              <a:rPr lang="it-IT" sz="2400" b="1" smtClean="0">
                <a:ea typeface="ＭＳ Ｐゴシック" pitchFamily="34" charset="-128"/>
              </a:rPr>
              <a:t> L. 225/92</a:t>
            </a:r>
          </a:p>
        </p:txBody>
      </p:sp>
      <p:sp>
        <p:nvSpPr>
          <p:cNvPr id="581637" name="Rectangle 5"/>
          <p:cNvSpPr>
            <a:spLocks noChangeArrowheads="1"/>
          </p:cNvSpPr>
          <p:nvPr/>
        </p:nvSpPr>
        <p:spPr bwMode="auto">
          <a:xfrm>
            <a:off x="0" y="908050"/>
            <a:ext cx="9144000"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b="1">
                <a:solidFill>
                  <a:srgbClr val="FFFF00"/>
                </a:solidFill>
                <a:ea typeface="Calibri" pitchFamily="34" charset="0"/>
                <a:cs typeface="Arial" pitchFamily="34" charset="0"/>
              </a:rPr>
              <a:t>Competenze del Prefetto. Art.14</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a:solidFill>
                  <a:srgbClr val="FFFFFF"/>
                </a:solidFill>
                <a:ea typeface="Calibri" pitchFamily="34" charset="0"/>
                <a:cs typeface="Arial" pitchFamily="34" charset="0"/>
              </a:rPr>
              <a:t>Al verificarsi di un evento di tipo b) o c) il Prefetto </a:t>
            </a:r>
            <a:r>
              <a:rPr lang="it-IT" sz="2000" i="1">
                <a:solidFill>
                  <a:srgbClr val="FFFF00"/>
                </a:solidFill>
                <a:ea typeface="Calibri" pitchFamily="34" charset="0"/>
                <a:cs typeface="Arial" pitchFamily="34" charset="0"/>
              </a:rPr>
              <a:t>“…assume, coordinandosi con il presidente della giunta regionale, la direzione unitaria dei servizi di emergenza da attivare a livello provinciale, coordinandoli con gli interventi dei Sindaci dei Comuni interessati…”.</a:t>
            </a:r>
            <a:r>
              <a:rPr lang="it-IT" sz="2000">
                <a:solidFill>
                  <a:srgbClr val="FFFFFF"/>
                </a:solidFill>
                <a:ea typeface="Calibri" pitchFamily="34" charset="0"/>
                <a:cs typeface="Arial" pitchFamily="34" charset="0"/>
              </a:rPr>
              <a:t> A seguito della dichiarazione dello stato di emergenza, opera quale delegato del Presidente del Consiglio dei Ministri, o per sua delega, di un Ministro con portafoglio o del Sottosegretario di Stato alla Presidenza del Consiglio dei Ministri Segretario del Consiglio. Tale disposizione trova effettiva attuazione soltanto nel caso in cui sia espressamente richiamata dalla deliberazione dello stato di emergenza da parte del Consiglio dei Ministri. Se ciò non avviene, l’esercizio del potere di ordinanza resta attribuito al Capo del Dipartimento della Protezione Civile.</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b="1" u="sng">
                <a:solidFill>
                  <a:srgbClr val="FFFFFF"/>
                </a:solidFill>
                <a:ea typeface="Calibri" pitchFamily="34" charset="0"/>
                <a:cs typeface="Arial" pitchFamily="34" charset="0"/>
              </a:rPr>
              <a:t/>
            </a:r>
            <a:br>
              <a:rPr lang="it-IT" sz="2000" b="1" u="sng">
                <a:solidFill>
                  <a:srgbClr val="FFFFFF"/>
                </a:solidFill>
                <a:ea typeface="Calibri" pitchFamily="34" charset="0"/>
                <a:cs typeface="Arial" pitchFamily="34" charset="0"/>
              </a:rPr>
            </a:br>
            <a:r>
              <a:rPr lang="it-IT" sz="2000" b="1">
                <a:solidFill>
                  <a:srgbClr val="FFFF00"/>
                </a:solidFill>
                <a:ea typeface="Calibri" pitchFamily="34" charset="0"/>
                <a:cs typeface="Arial" pitchFamily="34" charset="0"/>
              </a:rPr>
              <a:t>Piano Regionale di protezione civile.</a:t>
            </a:r>
            <a:r>
              <a:rPr lang="it-IT" sz="2000">
                <a:solidFill>
                  <a:srgbClr val="FFFFFF"/>
                </a:solidFill>
                <a:ea typeface="Calibri" pitchFamily="34" charset="0"/>
                <a:cs typeface="Arial" pitchFamily="34" charset="0"/>
              </a:rPr>
              <a:t> </a:t>
            </a:r>
            <a:r>
              <a:rPr lang="it-IT" sz="2000" b="1">
                <a:solidFill>
                  <a:srgbClr val="FFFF00"/>
                </a:solidFill>
                <a:ea typeface="Calibri" pitchFamily="34" charset="0"/>
                <a:cs typeface="Arial" pitchFamily="34" charset="0"/>
              </a:rPr>
              <a:t>Art. 1 -bis</a:t>
            </a:r>
          </a:p>
          <a:p>
            <a:pPr algn="just" defTabSz="9144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a:solidFill>
                  <a:srgbClr val="FFFFFF"/>
                </a:solidFill>
                <a:ea typeface="Calibri" pitchFamily="34" charset="0"/>
                <a:cs typeface="Arial" pitchFamily="34" charset="0"/>
              </a:rPr>
              <a:t>Entro sei mesi, le regioni possono</a:t>
            </a:r>
            <a:r>
              <a:rPr lang="it-IT" sz="2000" i="1">
                <a:solidFill>
                  <a:srgbClr val="FFFF00"/>
                </a:solidFill>
                <a:ea typeface="Calibri" pitchFamily="34" charset="0"/>
                <a:cs typeface="Arial" pitchFamily="34" charset="0"/>
              </a:rPr>
              <a:t> </a:t>
            </a:r>
            <a:r>
              <a:rPr lang="it-IT" sz="2000">
                <a:solidFill>
                  <a:srgbClr val="FFFFFF"/>
                </a:solidFill>
                <a:ea typeface="Calibri" pitchFamily="34" charset="0"/>
                <a:cs typeface="Arial" pitchFamily="34" charset="0"/>
              </a:rPr>
              <a:t>approvare il Piano regionale di protezione civile, che individua criteri e modalità d’intervento in caso di emergenza, sulla base delle indicazioni operative del Dipartimento, e un piano di prevenzione dei rischi. Il Piano può prevedere l’istituzione di un fondo regionale per realizzare gli interventi necessari a fronteggiare le prime fasi dell’emergenza.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pic>
        <p:nvPicPr>
          <p:cNvPr id="1546242" name="Picture 2" descr="http://1.bp.blogspot.com/-aD829cSFKlg/T5lsoZjUdOI/AAAAAAAAAA4/uSO32xJlkes/s1600/57036735sw9.jpg">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contrast="62000"/>
                    </a14:imgEffect>
                  </a14:imgLayer>
                </a14:imgProps>
              </a:ext>
              <a:ext uri="{28A0092B-C50C-407E-A947-70E740481C1C}">
                <a14:useLocalDpi xmlns:a14="http://schemas.microsoft.com/office/drawing/2010/main" xmlns="" val="0"/>
              </a:ext>
            </a:extLst>
          </a:blip>
          <a:srcRect/>
          <a:stretch>
            <a:fillRect/>
          </a:stretch>
        </p:blipFill>
        <p:spPr bwMode="auto">
          <a:xfrm>
            <a:off x="539552" y="836712"/>
            <a:ext cx="8136904" cy="6021311"/>
          </a:xfrm>
          <a:prstGeom prst="rect">
            <a:avLst/>
          </a:prstGeom>
          <a:noFill/>
          <a:extLst>
            <a:ext uri="{909E8E84-426E-40DD-AFC4-6F175D3DCCD1}">
              <a14:hiddenFill xmlns:a14="http://schemas.microsoft.com/office/drawing/2010/main" xmlns="">
                <a:solidFill>
                  <a:srgbClr val="FFFFFF"/>
                </a:solidFill>
              </a14:hiddenFill>
            </a:ext>
          </a:extLst>
        </p:spPr>
      </p:pic>
      <p:sp>
        <p:nvSpPr>
          <p:cNvPr id="560130" name="Rectangle 13"/>
          <p:cNvSpPr>
            <a:spLocks noChangeArrowheads="1"/>
          </p:cNvSpPr>
          <p:nvPr/>
        </p:nvSpPr>
        <p:spPr bwMode="auto">
          <a:xfrm>
            <a:off x="0" y="0"/>
            <a:ext cx="9144000" cy="1341438"/>
          </a:xfrm>
          <a:prstGeom prst="rect">
            <a:avLst/>
          </a:prstGeom>
          <a:blipFill dpi="0" rotWithShape="0">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2" name="Rettangolo 1"/>
          <p:cNvSpPr/>
          <p:nvPr/>
        </p:nvSpPr>
        <p:spPr>
          <a:xfrm>
            <a:off x="323528" y="1286758"/>
            <a:ext cx="8496944" cy="1754326"/>
          </a:xfrm>
          <a:prstGeom prst="rect">
            <a:avLst/>
          </a:prstGeom>
          <a:solidFill>
            <a:schemeClr val="accent6">
              <a:lumMod val="40000"/>
              <a:lumOff val="60000"/>
              <a:alpha val="50000"/>
            </a:schemeClr>
          </a:solidFill>
        </p:spPr>
        <p:txBody>
          <a:bodyPr wrap="square">
            <a:spAutoFit/>
          </a:bodyPr>
          <a:lstStyle/>
          <a:p>
            <a:endParaRPr lang="it-IT" dirty="0" smtClean="0"/>
          </a:p>
          <a:p>
            <a:r>
              <a:rPr lang="it-IT" b="1" i="1" dirty="0" smtClean="0"/>
              <a:t>« Tutte queste costruzioni devono avere requisiti di solidità, utilità e bellezza. Avranno solidità quando le fondamenta, costruite con materiali scelti con cura e senza avarizia, poggeranno profondamente e saldamente sul terreno sottostante; utilità, quando la distribuzione dello spazio interno di ciascun edificio di qualsiasi genere sarà corretta e pratica all'uso ….»</a:t>
            </a:r>
            <a:r>
              <a:rPr lang="it-IT" dirty="0" smtClean="0"/>
              <a:t>; </a:t>
            </a:r>
          </a:p>
        </p:txBody>
      </p:sp>
      <p:sp>
        <p:nvSpPr>
          <p:cNvPr id="3" name="Rettangolo 2"/>
          <p:cNvSpPr/>
          <p:nvPr/>
        </p:nvSpPr>
        <p:spPr>
          <a:xfrm>
            <a:off x="4248472" y="4293096"/>
            <a:ext cx="4572000" cy="923330"/>
          </a:xfrm>
          <a:prstGeom prst="rect">
            <a:avLst/>
          </a:prstGeom>
          <a:solidFill>
            <a:schemeClr val="accent6">
              <a:lumMod val="20000"/>
              <a:lumOff val="80000"/>
              <a:alpha val="85000"/>
            </a:schemeClr>
          </a:solidFill>
        </p:spPr>
        <p:txBody>
          <a:bodyPr>
            <a:spAutoFit/>
          </a:bodyPr>
          <a:lstStyle/>
          <a:p>
            <a:r>
              <a:rPr lang="it-IT" b="1" dirty="0" err="1" smtClean="0"/>
              <a:t>Firmitas</a:t>
            </a:r>
            <a:r>
              <a:rPr lang="it-IT" b="1" dirty="0" smtClean="0"/>
              <a:t> (solidità);</a:t>
            </a:r>
          </a:p>
          <a:p>
            <a:r>
              <a:rPr lang="it-IT" b="1" dirty="0" err="1" smtClean="0"/>
              <a:t>Utilitas</a:t>
            </a:r>
            <a:r>
              <a:rPr lang="it-IT" b="1" dirty="0" smtClean="0"/>
              <a:t> (funzione, destinazione d'uso);</a:t>
            </a:r>
          </a:p>
          <a:p>
            <a:r>
              <a:rPr lang="it-IT" b="1" dirty="0" err="1" smtClean="0"/>
              <a:t>Venustas</a:t>
            </a:r>
            <a:r>
              <a:rPr lang="it-IT" b="1" dirty="0" smtClean="0"/>
              <a:t> (bellezza).</a:t>
            </a:r>
            <a:endParaRPr lang="it-IT" b="1" dirty="0"/>
          </a:p>
        </p:txBody>
      </p:sp>
    </p:spTree>
    <p:extLst>
      <p:ext uri="{BB962C8B-B14F-4D97-AF65-F5344CB8AC3E}">
        <p14:creationId xmlns:p14="http://schemas.microsoft.com/office/powerpoint/2010/main" xmlns="" val="233475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81075"/>
            <a:ext cx="9144000" cy="587692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18" name="Rectangle 9"/>
          <p:cNvSpPr>
            <a:spLocks noGrp="1" noChangeArrowheads="1"/>
          </p:cNvSpPr>
          <p:nvPr>
            <p:ph type="title"/>
          </p:nvPr>
        </p:nvSpPr>
        <p:spPr>
          <a:xfrm>
            <a:off x="1187450" y="400050"/>
            <a:ext cx="5616575" cy="369888"/>
          </a:xfrm>
          <a:ln w="12700" cap="sq">
            <a:headEnd type="none" w="sm" len="sm"/>
            <a:tailEnd type="none" w="sm" len="sm"/>
          </a:ln>
        </p:spPr>
        <p:txBody>
          <a:bodyPr>
            <a:spAutoFit/>
          </a:bodyPr>
          <a:lstStyle/>
          <a:p>
            <a:pPr marL="808038" indent="-808038" defTabSz="914400" eaLnBrk="1" hangingPunct="1">
              <a:defRPr/>
            </a:pPr>
            <a:r>
              <a:rPr kumimoji="1" lang="it-IT" sz="1800" b="1" dirty="0" smtClean="0">
                <a:latin typeface="Arial" charset="0"/>
                <a:ea typeface="+mn-ea"/>
                <a:cs typeface="+mn-cs"/>
              </a:rPr>
              <a:t>FRANA </a:t>
            </a:r>
            <a:r>
              <a:rPr kumimoji="1" lang="it-IT" sz="1800" b="1" dirty="0" err="1" smtClean="0">
                <a:latin typeface="Arial" charset="0"/>
                <a:ea typeface="+mn-ea"/>
                <a:cs typeface="+mn-cs"/>
              </a:rPr>
              <a:t>DI</a:t>
            </a:r>
            <a:r>
              <a:rPr kumimoji="1" lang="it-IT" sz="1800" b="1" dirty="0" smtClean="0">
                <a:latin typeface="Arial" charset="0"/>
                <a:ea typeface="+mn-ea"/>
                <a:cs typeface="+mn-cs"/>
              </a:rPr>
              <a:t> SARNO – 5 MAGGIO 1998</a:t>
            </a:r>
          </a:p>
        </p:txBody>
      </p:sp>
      <p:pic>
        <p:nvPicPr>
          <p:cNvPr id="584708" name="Picture 9" descr="copy_0_sarn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8538"/>
            <a:ext cx="9144000" cy="585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4709" name="Rectangle 16"/>
          <p:cNvSpPr>
            <a:spLocks noChangeArrowheads="1"/>
          </p:cNvSpPr>
          <p:nvPr/>
        </p:nvSpPr>
        <p:spPr bwMode="auto">
          <a:xfrm>
            <a:off x="8316913" y="1125538"/>
            <a:ext cx="720725" cy="35877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153</a:t>
            </a:r>
          </a:p>
        </p:txBody>
      </p:sp>
      <p:sp>
        <p:nvSpPr>
          <p:cNvPr id="584710" name="Rectangle 7"/>
          <p:cNvSpPr txBox="1">
            <a:spLocks noChangeArrowheads="1"/>
          </p:cNvSpPr>
          <p:nvPr/>
        </p:nvSpPr>
        <p:spPr bwMode="auto">
          <a:xfrm>
            <a:off x="0" y="3978275"/>
            <a:ext cx="9144000" cy="1179513"/>
          </a:xfrm>
          <a:prstGeom prst="rect">
            <a:avLst/>
          </a:prstGeom>
          <a:solidFill>
            <a:srgbClr val="FFFFCC">
              <a:alpha val="8313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80000"/>
              </a:lnSpc>
              <a:spcBef>
                <a:spcPct val="20000"/>
              </a:spcBef>
            </a:pPr>
            <a:r>
              <a:rPr lang="it-IT">
                <a:latin typeface="Times New Roman" pitchFamily="18" charset="0"/>
              </a:rPr>
              <a:t>Furono istituiti i </a:t>
            </a:r>
            <a:r>
              <a:rPr lang="it-IT" b="1">
                <a:latin typeface="Times New Roman" pitchFamily="18" charset="0"/>
              </a:rPr>
              <a:t>COM</a:t>
            </a:r>
            <a:r>
              <a:rPr lang="it-IT">
                <a:latin typeface="Times New Roman" pitchFamily="18" charset="0"/>
              </a:rPr>
              <a:t> a Sarno e Quindici e fu costituita una </a:t>
            </a:r>
            <a:r>
              <a:rPr lang="it-IT" b="1">
                <a:latin typeface="Times New Roman" pitchFamily="18" charset="0"/>
              </a:rPr>
              <a:t>struttura scientifica</a:t>
            </a:r>
            <a:r>
              <a:rPr lang="it-IT">
                <a:latin typeface="Times New Roman" pitchFamily="18" charset="0"/>
              </a:rPr>
              <a:t> presso l’Università di Fisciano (Salerno).</a:t>
            </a:r>
          </a:p>
          <a:p>
            <a:pPr algn="just" eaLnBrk="1" hangingPunct="1">
              <a:lnSpc>
                <a:spcPct val="80000"/>
              </a:lnSpc>
              <a:spcBef>
                <a:spcPct val="20000"/>
              </a:spcBef>
            </a:pPr>
            <a:r>
              <a:rPr lang="it-IT">
                <a:latin typeface="Times New Roman" pitchFamily="18" charset="0"/>
              </a:rPr>
              <a:t>A seguito di questo evento fu emanato il </a:t>
            </a:r>
            <a:r>
              <a:rPr lang="it-IT" b="1">
                <a:latin typeface="Times New Roman" pitchFamily="18" charset="0"/>
              </a:rPr>
              <a:t>D.L. 180/98</a:t>
            </a:r>
            <a:r>
              <a:rPr lang="it-IT">
                <a:latin typeface="Times New Roman" pitchFamily="18" charset="0"/>
              </a:rPr>
              <a:t>, convertito in</a:t>
            </a:r>
            <a:r>
              <a:rPr lang="it-IT" b="1">
                <a:latin typeface="Times New Roman" pitchFamily="18" charset="0"/>
              </a:rPr>
              <a:t> L. 3.8.1998 n. 267</a:t>
            </a:r>
            <a:r>
              <a:rPr lang="it-IT">
                <a:latin typeface="Times New Roman" pitchFamily="18" charset="0"/>
              </a:rPr>
              <a:t>,</a:t>
            </a:r>
            <a:r>
              <a:rPr lang="it-IT" b="1">
                <a:latin typeface="Times New Roman" pitchFamily="18" charset="0"/>
              </a:rPr>
              <a:t> </a:t>
            </a:r>
            <a:r>
              <a:rPr lang="it-IT">
                <a:latin typeface="Times New Roman" pitchFamily="18" charset="0"/>
              </a:rPr>
              <a:t>attraverso il quale si ottenne l'individuazione e la perimetrazione delle aree a rischio idrogeologico sul territorio nazionale.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Grp="1" noChangeArrowheads="1"/>
          </p:cNvSpPr>
          <p:nvPr>
            <p:ph type="title"/>
          </p:nvPr>
        </p:nvSpPr>
        <p:spPr>
          <a:xfrm>
            <a:off x="1187450" y="400050"/>
            <a:ext cx="5616575" cy="369888"/>
          </a:xfrm>
          <a:ln w="12700" cap="sq">
            <a:headEnd type="none" w="sm" len="sm"/>
            <a:tailEnd type="none" w="sm" len="sm"/>
          </a:ln>
        </p:spPr>
        <p:txBody>
          <a:bodyPr>
            <a:spAutoFit/>
          </a:bodyPr>
          <a:lstStyle/>
          <a:p>
            <a:pPr marL="808038" indent="-808038" defTabSz="914400" eaLnBrk="1" hangingPunct="1">
              <a:defRPr/>
            </a:pPr>
            <a:r>
              <a:rPr kumimoji="1" lang="it-IT" sz="1800" b="1" dirty="0" smtClean="0">
                <a:latin typeface="Arial" charset="0"/>
                <a:ea typeface="+mn-ea"/>
                <a:cs typeface="+mn-cs"/>
              </a:rPr>
              <a:t>AREE A RISCHIO</a:t>
            </a:r>
          </a:p>
        </p:txBody>
      </p:sp>
      <p:pic>
        <p:nvPicPr>
          <p:cNvPr id="7" name="Picture 4" descr="camp_per_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052736"/>
            <a:ext cx="7128792" cy="5728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1507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3813" y="1268413"/>
            <a:ext cx="7643812" cy="2286000"/>
          </a:xfrm>
          <a:prstGeom prst="rect">
            <a:avLst/>
          </a:prstGeom>
          <a:gradFill>
            <a:gsLst>
              <a:gs pos="0">
                <a:srgbClr val="0036A2"/>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lIns="81382" tIns="40691" rIns="81382" bIns="40691"/>
          <a:lstStyle/>
          <a:p>
            <a:pPr defTabSz="914400">
              <a:spcAft>
                <a:spcPts val="1000"/>
              </a:spcAft>
              <a:defRPr/>
            </a:pPr>
            <a:r>
              <a:rPr lang="it-IT" sz="1600" b="1" u="sng" dirty="0">
                <a:solidFill>
                  <a:srgbClr val="CC3300"/>
                </a:solidFill>
                <a:effectLst>
                  <a:outerShdw blurRad="38100" dist="38100" dir="2700000" algn="tl">
                    <a:srgbClr val="C0C0C0"/>
                  </a:outerShdw>
                </a:effectLst>
                <a:ea typeface="ＭＳ Ｐゴシック" pitchFamily="-16" charset="-128"/>
              </a:rPr>
              <a:t>Lunedì 6 Aprile</a:t>
            </a:r>
            <a:endParaRPr lang="it-IT" sz="1600" u="sng" dirty="0">
              <a:solidFill>
                <a:prstClr val="black"/>
              </a:solidFill>
              <a:ea typeface="ＭＳ Ｐゴシック" pitchFamily="-16" charset="-128"/>
            </a:endParaRPr>
          </a:p>
          <a:p>
            <a:pPr defTabSz="914400">
              <a:spcAft>
                <a:spcPts val="1000"/>
              </a:spcAft>
              <a:defRPr/>
            </a:pPr>
            <a:r>
              <a:rPr lang="it-IT" sz="1400" b="1" dirty="0">
                <a:solidFill>
                  <a:srgbClr val="4BACC6">
                    <a:lumMod val="50000"/>
                  </a:srgbClr>
                </a:solidFill>
                <a:ea typeface="ＭＳ Ｐゴシック" pitchFamily="-16" charset="-128"/>
              </a:rPr>
              <a:t>Ore 4.15</a:t>
            </a:r>
            <a:r>
              <a:rPr lang="it-IT" sz="1400" dirty="0">
                <a:solidFill>
                  <a:srgbClr val="4BACC6">
                    <a:lumMod val="50000"/>
                  </a:srgbClr>
                </a:solidFill>
                <a:ea typeface="ＭＳ Ｐゴシック" pitchFamily="-16" charset="-128"/>
              </a:rPr>
              <a:t> </a:t>
            </a:r>
            <a:r>
              <a:rPr lang="it-IT" sz="1400" b="1" dirty="0">
                <a:solidFill>
                  <a:srgbClr val="0A1E3B"/>
                </a:solidFill>
                <a:ea typeface="ＭＳ Ｐゴシック" pitchFamily="-16" charset="-128"/>
              </a:rPr>
              <a:t>	Unità di crisi Dipartimento della protezione civile</a:t>
            </a:r>
          </a:p>
          <a:p>
            <a:pPr defTabSz="914400">
              <a:spcAft>
                <a:spcPts val="1000"/>
              </a:spcAft>
              <a:defRPr/>
            </a:pPr>
            <a:r>
              <a:rPr lang="it-IT" sz="1400" b="1" dirty="0">
                <a:solidFill>
                  <a:srgbClr val="0A1E3B"/>
                </a:solidFill>
                <a:ea typeface="ＭＳ Ｐゴシック" pitchFamily="-16" charset="-128"/>
              </a:rPr>
              <a:t>Ore 4.30 	Partenza primo team del DPC per rilievi macrosismici</a:t>
            </a:r>
          </a:p>
          <a:p>
            <a:pPr defTabSz="914400">
              <a:spcAft>
                <a:spcPts val="1000"/>
              </a:spcAft>
              <a:defRPr/>
            </a:pPr>
            <a:r>
              <a:rPr lang="it-IT" sz="1400" b="1" dirty="0">
                <a:solidFill>
                  <a:srgbClr val="0A1E3B"/>
                </a:solidFill>
                <a:ea typeface="ＭＳ Ｐゴシック" pitchFamily="-16" charset="-128"/>
              </a:rPr>
              <a:t>Ore 4.40	Riunione del Comitato Operativo della protezione civile</a:t>
            </a:r>
          </a:p>
          <a:p>
            <a:pPr defTabSz="914400">
              <a:spcAft>
                <a:spcPts val="1000"/>
              </a:spcAft>
              <a:defRPr/>
            </a:pPr>
            <a:r>
              <a:rPr lang="it-IT" sz="1400" b="1" dirty="0">
                <a:solidFill>
                  <a:srgbClr val="0A1E3B"/>
                </a:solidFill>
                <a:ea typeface="ＭＳ Ｐゴシック" pitchFamily="-16" charset="-128"/>
              </a:rPr>
              <a:t>Ore 4.40</a:t>
            </a:r>
            <a:r>
              <a:rPr lang="it-IT" sz="1400" b="1" dirty="0">
                <a:solidFill>
                  <a:srgbClr val="0A1E3B"/>
                </a:solidFill>
                <a:effectLst>
                  <a:outerShdw blurRad="38100" dist="38100" dir="2700000" algn="tl">
                    <a:srgbClr val="C0C0C0"/>
                  </a:outerShdw>
                </a:effectLst>
                <a:ea typeface="ＭＳ Ｐゴシック" pitchFamily="-16" charset="-128"/>
              </a:rPr>
              <a:t> 	</a:t>
            </a:r>
            <a:r>
              <a:rPr lang="it-IT" sz="1400" b="1" dirty="0">
                <a:solidFill>
                  <a:srgbClr val="0A1E3B"/>
                </a:solidFill>
                <a:ea typeface="ＭＳ Ｐゴシック" pitchFamily="-16" charset="-128"/>
              </a:rPr>
              <a:t>Partenza delle prime due squadre operative del DPC</a:t>
            </a:r>
          </a:p>
          <a:p>
            <a:pPr marL="895350" indent="-895350" defTabSz="914400">
              <a:spcAft>
                <a:spcPts val="1000"/>
              </a:spcAft>
              <a:defRPr/>
            </a:pPr>
            <a:r>
              <a:rPr lang="it-IT" sz="1400" b="1" dirty="0">
                <a:solidFill>
                  <a:srgbClr val="0A1E3B"/>
                </a:solidFill>
                <a:ea typeface="ＭＳ Ｐゴシック" pitchFamily="-16" charset="-128"/>
              </a:rPr>
              <a:t>Ore 9.00 	Attivazione della Direzione di Comando e Controllo -  </a:t>
            </a:r>
            <a:r>
              <a:rPr lang="it-IT" sz="1400" b="1" dirty="0" err="1">
                <a:solidFill>
                  <a:srgbClr val="0A1E3B"/>
                </a:solidFill>
                <a:ea typeface="ＭＳ Ｐゴシック" pitchFamily="-16" charset="-128"/>
              </a:rPr>
              <a:t>Di.Coma.C.</a:t>
            </a:r>
            <a:r>
              <a:rPr lang="it-IT" sz="1400" b="1" dirty="0">
                <a:solidFill>
                  <a:srgbClr val="0A1E3B"/>
                </a:solidFill>
                <a:ea typeface="ＭＳ Ｐゴシック" pitchFamily="-16" charset="-128"/>
              </a:rPr>
              <a:t> nella sede della Scuola della Guardia di Finanza</a:t>
            </a:r>
          </a:p>
          <a:p>
            <a:pPr defTabSz="914400">
              <a:spcAft>
                <a:spcPts val="1000"/>
              </a:spcAft>
              <a:defRPr/>
            </a:pPr>
            <a:endParaRPr lang="it-IT" sz="1400" dirty="0">
              <a:solidFill>
                <a:srgbClr val="000000"/>
              </a:solidFill>
              <a:ea typeface="ＭＳ Ｐゴシック" pitchFamily="-16" charset="-128"/>
            </a:endParaRPr>
          </a:p>
          <a:p>
            <a:pPr defTabSz="914400">
              <a:spcAft>
                <a:spcPts val="1000"/>
              </a:spcAft>
              <a:defRPr/>
            </a:pPr>
            <a:endParaRPr lang="it-IT" sz="1400" dirty="0">
              <a:solidFill>
                <a:srgbClr val="000000"/>
              </a:solidFill>
              <a:ea typeface="ＭＳ Ｐゴシック" pitchFamily="-16" charset="-128"/>
            </a:endParaRPr>
          </a:p>
          <a:p>
            <a:pPr defTabSz="914400">
              <a:defRPr/>
            </a:pPr>
            <a:endParaRPr lang="it-IT" dirty="0">
              <a:solidFill>
                <a:prstClr val="black"/>
              </a:solidFill>
              <a:ea typeface="ＭＳ Ｐゴシック" pitchFamily="-16" charset="-128"/>
            </a:endParaRPr>
          </a:p>
        </p:txBody>
      </p:sp>
      <p:sp>
        <p:nvSpPr>
          <p:cNvPr id="16" name="CasellaDiTesto 11"/>
          <p:cNvSpPr txBox="1">
            <a:spLocks noChangeArrowheads="1"/>
          </p:cNvSpPr>
          <p:nvPr/>
        </p:nvSpPr>
        <p:spPr bwMode="auto">
          <a:xfrm>
            <a:off x="0" y="5808663"/>
            <a:ext cx="7643813" cy="107632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a:spAutoFit/>
          </a:bodyPr>
          <a:lstStyle/>
          <a:p>
            <a:pPr defTabSz="914400">
              <a:defRPr/>
            </a:pPr>
            <a:r>
              <a:rPr lang="it-IT" sz="1600" b="1" u="sng" dirty="0">
                <a:solidFill>
                  <a:srgbClr val="CC3300"/>
                </a:solidFill>
                <a:effectLst>
                  <a:outerShdw blurRad="38100" dist="38100" dir="2700000" algn="tl">
                    <a:srgbClr val="C0C0C0"/>
                  </a:outerShdw>
                </a:effectLst>
                <a:ea typeface="ＭＳ Ｐゴシック" pitchFamily="-16" charset="-128"/>
              </a:rPr>
              <a:t>Peculiarità del territorio colpito</a:t>
            </a:r>
          </a:p>
          <a:p>
            <a:pPr defTabSz="914400">
              <a:defRPr/>
            </a:pPr>
            <a:r>
              <a:rPr lang="it-IT" sz="1600" b="1" u="sng" dirty="0">
                <a:solidFill>
                  <a:srgbClr val="CC3300"/>
                </a:solidFill>
                <a:effectLst>
                  <a:outerShdw blurRad="38100" dist="38100" dir="2700000" algn="tl">
                    <a:srgbClr val="C0C0C0"/>
                  </a:outerShdw>
                </a:effectLst>
                <a:ea typeface="ＭＳ Ｐゴシック" pitchFamily="-16" charset="-128"/>
              </a:rPr>
              <a:t>Viabilità interrotta</a:t>
            </a:r>
          </a:p>
          <a:p>
            <a:pPr defTabSz="914400">
              <a:defRPr/>
            </a:pPr>
            <a:r>
              <a:rPr lang="it-IT" sz="1600" b="1" u="sng" dirty="0">
                <a:solidFill>
                  <a:srgbClr val="CC3300"/>
                </a:solidFill>
                <a:effectLst>
                  <a:outerShdw blurRad="38100" dist="38100" dir="2700000" algn="tl">
                    <a:srgbClr val="C0C0C0"/>
                  </a:outerShdw>
                </a:effectLst>
                <a:ea typeface="ＭＳ Ｐゴシック" pitchFamily="-16" charset="-128"/>
              </a:rPr>
              <a:t>Centri di coordinamento</a:t>
            </a:r>
          </a:p>
          <a:p>
            <a:pPr defTabSz="914400">
              <a:defRPr/>
            </a:pPr>
            <a:r>
              <a:rPr lang="it-IT" sz="1600" b="1" u="sng" dirty="0">
                <a:solidFill>
                  <a:srgbClr val="CC3300"/>
                </a:solidFill>
                <a:effectLst>
                  <a:outerShdw blurRad="38100" dist="38100" dir="2700000" algn="tl">
                    <a:srgbClr val="C0C0C0"/>
                  </a:outerShdw>
                </a:effectLst>
                <a:ea typeface="ＭＳ Ｐゴシック" pitchFamily="-16" charset="-128"/>
              </a:rPr>
              <a:t>Individuazione e allestimento aree di accoglienza</a:t>
            </a:r>
            <a:endParaRPr lang="it-IT" sz="1200" dirty="0">
              <a:solidFill>
                <a:prstClr val="black"/>
              </a:solidFill>
              <a:ea typeface="ＭＳ Ｐゴシック" pitchFamily="-16" charset="-128"/>
            </a:endParaRPr>
          </a:p>
        </p:txBody>
      </p:sp>
      <p:pic>
        <p:nvPicPr>
          <p:cNvPr id="684036" name="Picture 7" descr="IMG_16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3688" y="3716338"/>
            <a:ext cx="2355850" cy="1714500"/>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37" name="Picture 6" descr="_MG_376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1403" y="980728"/>
            <a:ext cx="2844800" cy="1933575"/>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38" name="Picture 2" descr="L'interno della Di.coma.c. - direzione di comando e controllo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1813" y="3716338"/>
            <a:ext cx="2301875" cy="1733550"/>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3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60775" y="333375"/>
            <a:ext cx="2063750"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4040" name="Text Box 5"/>
          <p:cNvSpPr txBox="1">
            <a:spLocks noChangeArrowheads="1"/>
          </p:cNvSpPr>
          <p:nvPr/>
        </p:nvSpPr>
        <p:spPr bwMode="auto">
          <a:xfrm>
            <a:off x="1187450" y="260350"/>
            <a:ext cx="20891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pPr>
            <a:r>
              <a:rPr lang="it-IT" sz="1600" b="1">
                <a:solidFill>
                  <a:srgbClr val="000000"/>
                </a:solidFill>
              </a:rPr>
              <a:t>Vittime  308</a:t>
            </a:r>
          </a:p>
          <a:p>
            <a:pPr defTabSz="914400" eaLnBrk="1" hangingPunct="1">
              <a:spcBef>
                <a:spcPct val="50000"/>
              </a:spcBef>
            </a:pPr>
            <a:r>
              <a:rPr lang="it-IT" sz="1600" b="1">
                <a:solidFill>
                  <a:srgbClr val="000000"/>
                </a:solidFill>
              </a:rPr>
              <a:t>Feriti 1500</a:t>
            </a:r>
          </a:p>
          <a:p>
            <a:pPr defTabSz="914400" eaLnBrk="1" hangingPunct="1">
              <a:spcBef>
                <a:spcPct val="50000"/>
              </a:spcBef>
            </a:pPr>
            <a:r>
              <a:rPr lang="it-IT" sz="1600" b="1">
                <a:solidFill>
                  <a:srgbClr val="000000"/>
                </a:solidFill>
              </a:rPr>
              <a:t>Senza tetto 65.000</a:t>
            </a:r>
          </a:p>
        </p:txBody>
      </p:sp>
      <p:sp>
        <p:nvSpPr>
          <p:cNvPr id="684041" name="Text Box 5"/>
          <p:cNvSpPr txBox="1">
            <a:spLocks noChangeArrowheads="1"/>
          </p:cNvSpPr>
          <p:nvPr/>
        </p:nvSpPr>
        <p:spPr bwMode="auto">
          <a:xfrm>
            <a:off x="500063" y="-26988"/>
            <a:ext cx="7489825" cy="400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sz="2000" b="1">
                <a:solidFill>
                  <a:srgbClr val="FFFFFF"/>
                </a:solidFill>
                <a:latin typeface="Calibri" pitchFamily="34" charset="0"/>
              </a:rPr>
              <a:t>EMERGENZA TERREMOTO ABRUZZO – 6 aprile 2009 ore 3.32 – Ml 5.8</a:t>
            </a:r>
          </a:p>
        </p:txBody>
      </p:sp>
      <p:pic>
        <p:nvPicPr>
          <p:cNvPr id="684042" name="Picture 16" descr="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7625" y="5516563"/>
            <a:ext cx="1439863" cy="1296987"/>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43" name="Picture 7" descr="Il centro storico colpito dal terremot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3716338"/>
            <a:ext cx="2339975" cy="1978025"/>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44" name="Picture 10" descr="webprefetturaaq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39975" y="3490913"/>
            <a:ext cx="2001838" cy="2198687"/>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684045" name="Picture 2" descr="DSC_165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03800" y="5516563"/>
            <a:ext cx="2640013" cy="1341437"/>
          </a:xfrm>
          <a:prstGeom prst="rect">
            <a:avLst/>
          </a:prstGeom>
          <a:noFill/>
          <a:ln w="254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2694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179388" y="620713"/>
            <a:ext cx="2233612" cy="792162"/>
          </a:xfrm>
          <a:prstGeom prst="irregularSeal1">
            <a:avLst/>
          </a:prstGeom>
          <a:solidFill>
            <a:srgbClr val="FF0000"/>
          </a:solidFill>
          <a:ln w="9525">
            <a:solidFill>
              <a:schemeClr val="tx1"/>
            </a:solidFill>
            <a:miter lim="800000"/>
            <a:headEnd/>
            <a:tailEnd/>
          </a:ln>
        </p:spPr>
        <p:txBody>
          <a:bodyPr wrap="none" anchor="ctr"/>
          <a:lstStyle/>
          <a:p>
            <a:pPr algn="ctr" defTabSz="914400">
              <a:defRPr/>
            </a:pPr>
            <a:r>
              <a:rPr lang="da-DK">
                <a:solidFill>
                  <a:srgbClr val="FFFFFF"/>
                </a:solidFill>
                <a:latin typeface="Tahoma" pitchFamily="34" charset="0"/>
                <a:ea typeface="+mn-ea"/>
              </a:rPr>
              <a:t>EVENTO</a:t>
            </a:r>
            <a:endParaRPr lang="en-GB">
              <a:solidFill>
                <a:srgbClr val="FFFFFF"/>
              </a:solidFill>
              <a:latin typeface="Tahoma" pitchFamily="34" charset="0"/>
              <a:ea typeface="+mn-ea"/>
            </a:endParaRPr>
          </a:p>
        </p:txBody>
      </p:sp>
      <p:sp>
        <p:nvSpPr>
          <p:cNvPr id="91139" name="Text Box 3"/>
          <p:cNvSpPr txBox="1">
            <a:spLocks noChangeArrowheads="1"/>
          </p:cNvSpPr>
          <p:nvPr/>
        </p:nvSpPr>
        <p:spPr bwMode="auto">
          <a:xfrm>
            <a:off x="2986088" y="188913"/>
            <a:ext cx="5545137" cy="527050"/>
          </a:xfrm>
          <a:prstGeom prst="rect">
            <a:avLst/>
          </a:prstGeom>
          <a:solidFill>
            <a:schemeClr val="bg1"/>
          </a:solidFill>
          <a:ln w="9525">
            <a:solidFill>
              <a:srgbClr val="FF0000"/>
            </a:solidFill>
            <a:miter lim="800000"/>
            <a:headEnd/>
            <a:tailEnd/>
          </a:ln>
        </p:spPr>
        <p:txBody>
          <a:bodyPr>
            <a:spAutoFit/>
          </a:bodyPr>
          <a:lstStyle/>
          <a:p>
            <a:pPr algn="ctr" defTabSz="914400" eaLnBrk="0" hangingPunct="0">
              <a:spcBef>
                <a:spcPct val="50000"/>
              </a:spcBef>
              <a:defRPr/>
            </a:pPr>
            <a:r>
              <a:rPr lang="it-IT" sz="1400">
                <a:solidFill>
                  <a:srgbClr val="000000"/>
                </a:solidFill>
                <a:latin typeface="Verdana" pitchFamily="34" charset="0"/>
                <a:ea typeface="+mn-ea"/>
              </a:rPr>
              <a:t>Evento che per intensità ed estensione richiede, mezzi e poteri straordinari</a:t>
            </a:r>
          </a:p>
        </p:txBody>
      </p:sp>
      <p:sp>
        <p:nvSpPr>
          <p:cNvPr id="91140" name="AutoShape 4"/>
          <p:cNvSpPr>
            <a:spLocks noChangeArrowheads="1"/>
          </p:cNvSpPr>
          <p:nvPr/>
        </p:nvSpPr>
        <p:spPr bwMode="auto">
          <a:xfrm rot="5400000">
            <a:off x="5325269" y="729456"/>
            <a:ext cx="434975" cy="646113"/>
          </a:xfrm>
          <a:prstGeom prst="rightArrow">
            <a:avLst>
              <a:gd name="adj1" fmla="val 39093"/>
              <a:gd name="adj2" fmla="val 45255"/>
            </a:avLst>
          </a:prstGeom>
          <a:solidFill>
            <a:srgbClr val="FF0000"/>
          </a:solidFill>
          <a:ln w="12700">
            <a:solidFill>
              <a:schemeClr val="bg2"/>
            </a:solidFill>
            <a:miter lim="800000"/>
            <a:headEnd/>
            <a:tailEnd/>
          </a:ln>
        </p:spPr>
        <p:txBody>
          <a:bodyPr rot="10800000" vert="eaVert" wrap="none" anchor="ctr"/>
          <a:lstStyle/>
          <a:p>
            <a:pPr marL="342900" indent="-342900" algn="ctr" defTabSz="914400" eaLnBrk="0" hangingPunct="0">
              <a:lnSpc>
                <a:spcPct val="80000"/>
              </a:lnSpc>
              <a:spcBef>
                <a:spcPct val="50000"/>
              </a:spcBef>
              <a:buSzPct val="100000"/>
              <a:defRPr/>
            </a:pPr>
            <a:endParaRPr lang="it-IT" sz="2000">
              <a:solidFill>
                <a:srgbClr val="FFFFFF"/>
              </a:solidFill>
              <a:latin typeface="Verdana" pitchFamily="34" charset="0"/>
              <a:ea typeface="+mn-ea"/>
            </a:endParaRPr>
          </a:p>
        </p:txBody>
      </p:sp>
      <p:sp>
        <p:nvSpPr>
          <p:cNvPr id="91141" name="Rectangle 5"/>
          <p:cNvSpPr>
            <a:spLocks noChangeArrowheads="1"/>
          </p:cNvSpPr>
          <p:nvPr/>
        </p:nvSpPr>
        <p:spPr bwMode="auto">
          <a:xfrm>
            <a:off x="14288" y="101600"/>
            <a:ext cx="2447925" cy="336550"/>
          </a:xfrm>
          <a:prstGeom prst="rect">
            <a:avLst/>
          </a:prstGeom>
          <a:noFill/>
          <a:ln w="9525" algn="ctr">
            <a:noFill/>
            <a:miter lim="800000"/>
            <a:headEnd/>
            <a:tailEnd/>
          </a:ln>
        </p:spPr>
        <p:txBody>
          <a:bodyPr anchor="ctr">
            <a:spAutoFit/>
          </a:bodyPr>
          <a:lstStyle/>
          <a:p>
            <a:pPr marL="363538" indent="-363538" algn="ctr" defTabSz="914400">
              <a:buFont typeface="Wingdings" pitchFamily="2" charset="2"/>
              <a:buNone/>
              <a:defRPr/>
            </a:pPr>
            <a:r>
              <a:rPr lang="en-GB" sz="1600" b="1">
                <a:solidFill>
                  <a:srgbClr val="FFFFFF"/>
                </a:solidFill>
                <a:latin typeface="Verdana" pitchFamily="34" charset="0"/>
                <a:ea typeface="+mn-ea"/>
              </a:rPr>
              <a:t>Legge  225/1992</a:t>
            </a:r>
          </a:p>
        </p:txBody>
      </p:sp>
      <p:sp>
        <p:nvSpPr>
          <p:cNvPr id="91142" name="Text Box 6"/>
          <p:cNvSpPr txBox="1">
            <a:spLocks noChangeArrowheads="1"/>
          </p:cNvSpPr>
          <p:nvPr/>
        </p:nvSpPr>
        <p:spPr bwMode="auto">
          <a:xfrm>
            <a:off x="3706813" y="1325563"/>
            <a:ext cx="3887787" cy="314325"/>
          </a:xfrm>
          <a:prstGeom prst="rect">
            <a:avLst/>
          </a:prstGeom>
          <a:solidFill>
            <a:schemeClr val="bg1"/>
          </a:solidFill>
          <a:ln w="9525">
            <a:solidFill>
              <a:srgbClr val="FF0000"/>
            </a:solidFill>
            <a:miter lim="800000"/>
            <a:headEnd/>
            <a:tailEnd/>
          </a:ln>
        </p:spPr>
        <p:txBody>
          <a:bodyPr>
            <a:spAutoFit/>
          </a:bodyPr>
          <a:lstStyle/>
          <a:p>
            <a:pPr algn="ctr" defTabSz="914400" eaLnBrk="0" hangingPunct="0">
              <a:spcBef>
                <a:spcPct val="50000"/>
              </a:spcBef>
              <a:defRPr/>
            </a:pPr>
            <a:r>
              <a:rPr lang="it-IT" sz="1400">
                <a:solidFill>
                  <a:srgbClr val="000000"/>
                </a:solidFill>
                <a:latin typeface="Verdana" pitchFamily="34" charset="0"/>
                <a:ea typeface="+mn-ea"/>
              </a:rPr>
              <a:t>Riunione del Consiglio dei Ministri</a:t>
            </a:r>
          </a:p>
        </p:txBody>
      </p:sp>
      <p:sp>
        <p:nvSpPr>
          <p:cNvPr id="91143" name="Text Box 7"/>
          <p:cNvSpPr txBox="1">
            <a:spLocks noChangeArrowheads="1"/>
          </p:cNvSpPr>
          <p:nvPr/>
        </p:nvSpPr>
        <p:spPr bwMode="auto">
          <a:xfrm>
            <a:off x="3346450" y="2249488"/>
            <a:ext cx="4968875" cy="527050"/>
          </a:xfrm>
          <a:prstGeom prst="rect">
            <a:avLst/>
          </a:prstGeom>
          <a:solidFill>
            <a:schemeClr val="bg1"/>
          </a:solidFill>
          <a:ln w="9525">
            <a:solidFill>
              <a:srgbClr val="FF0000"/>
            </a:solidFill>
            <a:miter lim="800000"/>
            <a:headEnd/>
            <a:tailEnd/>
          </a:ln>
        </p:spPr>
        <p:txBody>
          <a:bodyPr>
            <a:spAutoFit/>
          </a:bodyPr>
          <a:lstStyle/>
          <a:p>
            <a:pPr algn="ctr" defTabSz="914400" eaLnBrk="0" hangingPunct="0">
              <a:spcBef>
                <a:spcPct val="50000"/>
              </a:spcBef>
              <a:defRPr/>
            </a:pPr>
            <a:r>
              <a:rPr lang="it-IT" sz="1400">
                <a:solidFill>
                  <a:srgbClr val="000000"/>
                </a:solidFill>
                <a:latin typeface="Verdana" pitchFamily="34" charset="0"/>
                <a:ea typeface="+mn-ea"/>
              </a:rPr>
              <a:t>Dichiarazione dello Stato di emergenza nazionale e nomina di un Commissario delegato</a:t>
            </a:r>
          </a:p>
        </p:txBody>
      </p:sp>
      <p:sp>
        <p:nvSpPr>
          <p:cNvPr id="91144" name="Line 8"/>
          <p:cNvSpPr>
            <a:spLocks noChangeShapeType="1"/>
          </p:cNvSpPr>
          <p:nvPr/>
        </p:nvSpPr>
        <p:spPr bwMode="auto">
          <a:xfrm>
            <a:off x="0" y="2955925"/>
            <a:ext cx="9144000" cy="0"/>
          </a:xfrm>
          <a:prstGeom prst="line">
            <a:avLst/>
          </a:prstGeom>
          <a:noFill/>
          <a:ln w="22225">
            <a:solidFill>
              <a:srgbClr val="FFFF00"/>
            </a:solidFill>
            <a:round/>
            <a:headEnd/>
            <a:tailEnd/>
          </a:ln>
        </p:spPr>
        <p:txBody>
          <a:bodyPr/>
          <a:lstStyle/>
          <a:p>
            <a:pPr defTabSz="914400">
              <a:defRPr/>
            </a:pPr>
            <a:endParaRPr lang="it-IT">
              <a:solidFill>
                <a:srgbClr val="000000"/>
              </a:solidFill>
              <a:latin typeface="Arial" charset="0"/>
              <a:ea typeface="+mn-ea"/>
            </a:endParaRPr>
          </a:p>
        </p:txBody>
      </p:sp>
      <p:sp>
        <p:nvSpPr>
          <p:cNvPr id="91145" name="AutoShape 9"/>
          <p:cNvSpPr>
            <a:spLocks noChangeArrowheads="1"/>
          </p:cNvSpPr>
          <p:nvPr/>
        </p:nvSpPr>
        <p:spPr bwMode="auto">
          <a:xfrm rot="5400000">
            <a:off x="5323681" y="1637507"/>
            <a:ext cx="434975" cy="646112"/>
          </a:xfrm>
          <a:prstGeom prst="rightArrow">
            <a:avLst>
              <a:gd name="adj1" fmla="val 39093"/>
              <a:gd name="adj2" fmla="val 45255"/>
            </a:avLst>
          </a:prstGeom>
          <a:solidFill>
            <a:srgbClr val="FF0000"/>
          </a:solidFill>
          <a:ln w="12700" algn="ctr">
            <a:solidFill>
              <a:schemeClr val="bg2"/>
            </a:solidFill>
            <a:miter lim="800000"/>
            <a:headEnd/>
            <a:tailEnd/>
          </a:ln>
        </p:spPr>
        <p:txBody>
          <a:bodyPr rot="10800000" vert="eaVert" wrap="none" anchor="ctr"/>
          <a:lstStyle/>
          <a:p>
            <a:pPr defTabSz="914400">
              <a:defRPr/>
            </a:pPr>
            <a:endParaRPr lang="it-IT">
              <a:solidFill>
                <a:srgbClr val="000000"/>
              </a:solidFill>
              <a:latin typeface="Arial" charset="0"/>
              <a:ea typeface="+mn-ea"/>
            </a:endParaRPr>
          </a:p>
        </p:txBody>
      </p:sp>
      <p:sp>
        <p:nvSpPr>
          <p:cNvPr id="275466" name="Rectangle 10"/>
          <p:cNvSpPr>
            <a:spLocks noChangeArrowheads="1"/>
          </p:cNvSpPr>
          <p:nvPr/>
        </p:nvSpPr>
        <p:spPr bwMode="auto">
          <a:xfrm>
            <a:off x="-314325" y="5045075"/>
            <a:ext cx="2725738" cy="581025"/>
          </a:xfrm>
          <a:prstGeom prst="rect">
            <a:avLst/>
          </a:prstGeom>
          <a:noFill/>
          <a:ln w="9525" algn="ctr">
            <a:noFill/>
            <a:miter lim="800000"/>
            <a:headEnd/>
            <a:tailEnd/>
          </a:ln>
        </p:spPr>
        <p:txBody>
          <a:bodyPr anchor="ctr">
            <a:spAutoFit/>
          </a:bodyPr>
          <a:lstStyle/>
          <a:p>
            <a:pPr marL="363538" indent="-363538" algn="ctr" defTabSz="914400">
              <a:buFont typeface="Wingdings" pitchFamily="2" charset="2"/>
              <a:buNone/>
              <a:defRPr/>
            </a:pPr>
            <a:r>
              <a:rPr lang="en-GB" sz="1600" b="1">
                <a:solidFill>
                  <a:srgbClr val="FFFFFF"/>
                </a:solidFill>
                <a:latin typeface="Verdana" pitchFamily="34" charset="0"/>
                <a:ea typeface="+mn-ea"/>
              </a:rPr>
              <a:t>     D.L. 245/2002   (Legge 286/2002)</a:t>
            </a:r>
          </a:p>
        </p:txBody>
      </p:sp>
      <p:grpSp>
        <p:nvGrpSpPr>
          <p:cNvPr id="2" name="Group 11"/>
          <p:cNvGrpSpPr>
            <a:grpSpLocks/>
          </p:cNvGrpSpPr>
          <p:nvPr/>
        </p:nvGrpSpPr>
        <p:grpSpPr bwMode="auto">
          <a:xfrm>
            <a:off x="0" y="3040063"/>
            <a:ext cx="6877050" cy="1690687"/>
            <a:chOff x="0" y="1915"/>
            <a:chExt cx="4332" cy="1065"/>
          </a:xfrm>
        </p:grpSpPr>
        <p:sp>
          <p:nvSpPr>
            <p:cNvPr id="91156" name="Text Box 12"/>
            <p:cNvSpPr txBox="1">
              <a:spLocks noChangeArrowheads="1"/>
            </p:cNvSpPr>
            <p:nvPr/>
          </p:nvSpPr>
          <p:spPr bwMode="auto">
            <a:xfrm>
              <a:off x="1945" y="1919"/>
              <a:ext cx="2387" cy="235"/>
            </a:xfrm>
            <a:prstGeom prst="rect">
              <a:avLst/>
            </a:prstGeom>
            <a:solidFill>
              <a:srgbClr val="FFFF99"/>
            </a:solidFill>
            <a:ln w="9525" algn="ctr">
              <a:noFill/>
              <a:miter lim="800000"/>
              <a:headEnd/>
              <a:tailEnd/>
            </a:ln>
          </p:spPr>
          <p:txBody>
            <a:bodyPr>
              <a:spAutoFit/>
            </a:bodyPr>
            <a:lstStyle/>
            <a:p>
              <a:pPr algn="ctr" defTabSz="914400" eaLnBrk="0" hangingPunct="0">
                <a:lnSpc>
                  <a:spcPct val="115000"/>
                </a:lnSpc>
                <a:buSzPct val="100000"/>
                <a:defRPr/>
              </a:pPr>
              <a:r>
                <a:rPr lang="it-IT" sz="1600" b="1">
                  <a:solidFill>
                    <a:srgbClr val="000048"/>
                  </a:solidFill>
                  <a:latin typeface="Verdana" pitchFamily="34" charset="0"/>
                  <a:ea typeface="+mn-ea"/>
                </a:rPr>
                <a:t>2002 Terremoto di S. Giuliano</a:t>
              </a:r>
            </a:p>
          </p:txBody>
        </p:sp>
        <p:pic>
          <p:nvPicPr>
            <p:cNvPr id="585748" name="Picture 13" descr="Immagin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15"/>
              <a:ext cx="1946" cy="1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14"/>
          <p:cNvGrpSpPr>
            <a:grpSpLocks/>
          </p:cNvGrpSpPr>
          <p:nvPr/>
        </p:nvGrpSpPr>
        <p:grpSpPr bwMode="auto">
          <a:xfrm>
            <a:off x="207963" y="3571875"/>
            <a:ext cx="8863012" cy="3333750"/>
            <a:chOff x="131" y="2250"/>
            <a:chExt cx="5583" cy="2100"/>
          </a:xfrm>
        </p:grpSpPr>
        <p:sp>
          <p:nvSpPr>
            <p:cNvPr id="91150" name="Text Box 15"/>
            <p:cNvSpPr txBox="1">
              <a:spLocks noChangeArrowheads="1"/>
            </p:cNvSpPr>
            <p:nvPr/>
          </p:nvSpPr>
          <p:spPr bwMode="auto">
            <a:xfrm>
              <a:off x="2008" y="2250"/>
              <a:ext cx="3493" cy="332"/>
            </a:xfrm>
            <a:prstGeom prst="rect">
              <a:avLst/>
            </a:prstGeom>
            <a:solidFill>
              <a:schemeClr val="bg1"/>
            </a:solidFill>
            <a:ln w="9525">
              <a:solidFill>
                <a:srgbClr val="FF0000"/>
              </a:solidFill>
              <a:miter lim="800000"/>
              <a:headEnd/>
              <a:tailEnd/>
            </a:ln>
          </p:spPr>
          <p:txBody>
            <a:bodyPr>
              <a:spAutoFit/>
            </a:bodyPr>
            <a:lstStyle/>
            <a:p>
              <a:pPr algn="ctr" defTabSz="914400" eaLnBrk="0" hangingPunct="0">
                <a:spcBef>
                  <a:spcPct val="50000"/>
                </a:spcBef>
                <a:defRPr/>
              </a:pPr>
              <a:r>
                <a:rPr lang="it-IT" sz="1400">
                  <a:solidFill>
                    <a:srgbClr val="000000"/>
                  </a:solidFill>
                  <a:latin typeface="Verdana" pitchFamily="34" charset="0"/>
                  <a:ea typeface="+mn-ea"/>
                </a:rPr>
                <a:t>Situazione emergenziale eccezionale con grave rischio di compromissione dell’integrità della vita</a:t>
              </a:r>
              <a:endParaRPr lang="en-GB" sz="1400">
                <a:solidFill>
                  <a:srgbClr val="000000"/>
                </a:solidFill>
                <a:latin typeface="Verdana" pitchFamily="34" charset="0"/>
                <a:ea typeface="+mn-ea"/>
              </a:endParaRPr>
            </a:p>
          </p:txBody>
        </p:sp>
        <p:sp>
          <p:nvSpPr>
            <p:cNvPr id="91151" name="Text Box 16"/>
            <p:cNvSpPr txBox="1">
              <a:spLocks noChangeArrowheads="1"/>
            </p:cNvSpPr>
            <p:nvPr/>
          </p:nvSpPr>
          <p:spPr bwMode="auto">
            <a:xfrm>
              <a:off x="1700" y="3030"/>
              <a:ext cx="3969" cy="466"/>
            </a:xfrm>
            <a:prstGeom prst="rect">
              <a:avLst/>
            </a:prstGeom>
            <a:solidFill>
              <a:schemeClr val="bg1"/>
            </a:solidFill>
            <a:ln w="9525" algn="ctr">
              <a:solidFill>
                <a:srgbClr val="FF0000"/>
              </a:solidFill>
              <a:miter lim="800000"/>
              <a:headEnd/>
              <a:tailEnd/>
            </a:ln>
          </p:spPr>
          <p:txBody>
            <a:bodyPr>
              <a:spAutoFit/>
            </a:bodyPr>
            <a:lstStyle/>
            <a:p>
              <a:pPr algn="ctr" defTabSz="914400" eaLnBrk="0" hangingPunct="0">
                <a:defRPr/>
              </a:pPr>
              <a:r>
                <a:rPr lang="it-IT" sz="1400">
                  <a:solidFill>
                    <a:srgbClr val="000000"/>
                  </a:solidFill>
                  <a:latin typeface="Verdana" pitchFamily="34" charset="0"/>
                  <a:ea typeface="+mn-ea"/>
                </a:rPr>
                <a:t>Il Presidente del Consiglio dei Ministri</a:t>
              </a:r>
            </a:p>
            <a:p>
              <a:pPr algn="ctr" defTabSz="914400" eaLnBrk="0" hangingPunct="0">
                <a:defRPr/>
              </a:pPr>
              <a:r>
                <a:rPr lang="it-IT" sz="1400">
                  <a:solidFill>
                    <a:srgbClr val="000000"/>
                  </a:solidFill>
                  <a:latin typeface="Verdana" pitchFamily="34" charset="0"/>
                  <a:ea typeface="+mn-ea"/>
                </a:rPr>
                <a:t>dispone il coinvolgimento delle strutture operative nazionali anche prima della dichiarazione dello stato di emergenza</a:t>
              </a:r>
            </a:p>
          </p:txBody>
        </p:sp>
        <p:sp>
          <p:nvSpPr>
            <p:cNvPr id="91152" name="Text Box 17"/>
            <p:cNvSpPr txBox="1">
              <a:spLocks noChangeArrowheads="1"/>
            </p:cNvSpPr>
            <p:nvPr/>
          </p:nvSpPr>
          <p:spPr bwMode="auto">
            <a:xfrm>
              <a:off x="1655" y="3884"/>
              <a:ext cx="4059" cy="466"/>
            </a:xfrm>
            <a:prstGeom prst="rect">
              <a:avLst/>
            </a:prstGeom>
            <a:solidFill>
              <a:schemeClr val="bg1"/>
            </a:solidFill>
            <a:ln w="9525">
              <a:solidFill>
                <a:srgbClr val="FF0000"/>
              </a:solidFill>
              <a:miter lim="800000"/>
              <a:headEnd/>
              <a:tailEnd/>
            </a:ln>
          </p:spPr>
          <p:txBody>
            <a:bodyPr>
              <a:spAutoFit/>
            </a:bodyPr>
            <a:lstStyle/>
            <a:p>
              <a:pPr algn="ctr" defTabSz="914400" eaLnBrk="0" hangingPunct="0">
                <a:spcBef>
                  <a:spcPct val="50000"/>
                </a:spcBef>
                <a:defRPr/>
              </a:pPr>
              <a:r>
                <a:rPr lang="it-IT" sz="1400">
                  <a:solidFill>
                    <a:srgbClr val="000000"/>
                  </a:solidFill>
                  <a:latin typeface="Verdana" pitchFamily="34" charset="0"/>
                  <a:ea typeface="+mn-ea"/>
                </a:rPr>
                <a:t>Il Capo del Dipartimento della protezione civile provvede al coordinamento degli interventi e di tutte le iniziative per fronteggiare le situazioni emergenziali in atto</a:t>
              </a:r>
              <a:endParaRPr lang="en-GB" sz="1400">
                <a:solidFill>
                  <a:srgbClr val="000000"/>
                </a:solidFill>
                <a:latin typeface="Verdana" pitchFamily="34" charset="0"/>
                <a:ea typeface="+mn-ea"/>
              </a:endParaRPr>
            </a:p>
          </p:txBody>
        </p:sp>
        <p:sp>
          <p:nvSpPr>
            <p:cNvPr id="91153" name="AutoShape 18"/>
            <p:cNvSpPr>
              <a:spLocks noChangeArrowheads="1"/>
            </p:cNvSpPr>
            <p:nvPr/>
          </p:nvSpPr>
          <p:spPr bwMode="auto">
            <a:xfrm rot="5400000">
              <a:off x="3563" y="2674"/>
              <a:ext cx="272" cy="407"/>
            </a:xfrm>
            <a:prstGeom prst="rightArrow">
              <a:avLst>
                <a:gd name="adj1" fmla="val 39093"/>
                <a:gd name="adj2" fmla="val 45255"/>
              </a:avLst>
            </a:prstGeom>
            <a:solidFill>
              <a:srgbClr val="FF0000"/>
            </a:solidFill>
            <a:ln w="12700">
              <a:solidFill>
                <a:schemeClr val="bg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91154" name="AutoShape 19"/>
            <p:cNvSpPr>
              <a:spLocks noChangeArrowheads="1"/>
            </p:cNvSpPr>
            <p:nvPr/>
          </p:nvSpPr>
          <p:spPr bwMode="auto">
            <a:xfrm rot="5400000">
              <a:off x="3563" y="3545"/>
              <a:ext cx="272" cy="407"/>
            </a:xfrm>
            <a:prstGeom prst="rightArrow">
              <a:avLst>
                <a:gd name="adj1" fmla="val 39093"/>
                <a:gd name="adj2" fmla="val 45255"/>
              </a:avLst>
            </a:prstGeom>
            <a:solidFill>
              <a:srgbClr val="FF0000"/>
            </a:solidFill>
            <a:ln w="12700">
              <a:solidFill>
                <a:schemeClr val="bg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91155" name="AutoShape 20"/>
            <p:cNvSpPr>
              <a:spLocks noChangeArrowheads="1"/>
            </p:cNvSpPr>
            <p:nvPr/>
          </p:nvSpPr>
          <p:spPr bwMode="auto">
            <a:xfrm>
              <a:off x="131" y="3794"/>
              <a:ext cx="1407" cy="499"/>
            </a:xfrm>
            <a:prstGeom prst="irregularSeal1">
              <a:avLst/>
            </a:prstGeom>
            <a:solidFill>
              <a:srgbClr val="FF0000"/>
            </a:solidFill>
            <a:ln w="9525">
              <a:solidFill>
                <a:schemeClr val="tx1"/>
              </a:solidFill>
              <a:miter lim="800000"/>
              <a:headEnd/>
              <a:tailEnd/>
            </a:ln>
          </p:spPr>
          <p:txBody>
            <a:bodyPr wrap="none" anchor="ctr"/>
            <a:lstStyle/>
            <a:p>
              <a:pPr algn="ctr" defTabSz="914400">
                <a:defRPr/>
              </a:pPr>
              <a:r>
                <a:rPr lang="da-DK">
                  <a:solidFill>
                    <a:srgbClr val="FFFFFF"/>
                  </a:solidFill>
                  <a:latin typeface="Tahoma" pitchFamily="34" charset="0"/>
                  <a:ea typeface="+mn-ea"/>
                </a:rPr>
                <a:t>EVENTO</a:t>
              </a:r>
              <a:endParaRPr lang="en-GB">
                <a:solidFill>
                  <a:srgbClr val="FFFFFF"/>
                </a:solidFill>
                <a:latin typeface="Tahoma" pitchFamily="34" charset="0"/>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5466"/>
                                        </p:tgtEl>
                                        <p:attrNameLst>
                                          <p:attrName>style.visibility</p:attrName>
                                        </p:attrNameLst>
                                      </p:cBhvr>
                                      <p:to>
                                        <p:strVal val="visible"/>
                                      </p:to>
                                    </p:set>
                                    <p:animEffect transition="in" filter="fade">
                                      <p:cBhvr>
                                        <p:cTn id="11" dur="2000"/>
                                        <p:tgtEl>
                                          <p:spTgt spid="27546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14288" y="101600"/>
            <a:ext cx="2447925" cy="336550"/>
          </a:xfrm>
          <a:prstGeom prst="rect">
            <a:avLst/>
          </a:prstGeom>
          <a:noFill/>
          <a:ln w="9525" algn="ctr">
            <a:noFill/>
            <a:miter lim="800000"/>
            <a:headEnd/>
            <a:tailEnd/>
          </a:ln>
        </p:spPr>
        <p:txBody>
          <a:bodyPr anchor="ctr">
            <a:spAutoFit/>
          </a:bodyPr>
          <a:lstStyle/>
          <a:p>
            <a:pPr marL="363538" indent="-363538" algn="ctr" defTabSz="914400">
              <a:buFont typeface="Wingdings" pitchFamily="2" charset="2"/>
              <a:buNone/>
              <a:defRPr/>
            </a:pPr>
            <a:r>
              <a:rPr lang="en-GB" sz="1600" b="1">
                <a:solidFill>
                  <a:srgbClr val="FFFFFF"/>
                </a:solidFill>
                <a:latin typeface="Verdana" pitchFamily="34" charset="0"/>
                <a:ea typeface="+mn-ea"/>
              </a:rPr>
              <a:t>Legge  225/1992</a:t>
            </a:r>
          </a:p>
        </p:txBody>
      </p:sp>
      <p:pic>
        <p:nvPicPr>
          <p:cNvPr id="21" name="Picture 9" descr="La nave Concordia di fronte all'Isola del Gigli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 y="1124744"/>
            <a:ext cx="9213657" cy="5280016"/>
          </a:xfrm>
          <a:prstGeom prst="rect">
            <a:avLst/>
          </a:prstGeom>
          <a:noFill/>
          <a:ln w="25400" algn="ctr">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981075"/>
            <a:ext cx="9144000" cy="587692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587779" name="Rectangle 4"/>
          <p:cNvSpPr>
            <a:spLocks noChangeArrowheads="1"/>
          </p:cNvSpPr>
          <p:nvPr/>
        </p:nvSpPr>
        <p:spPr bwMode="auto">
          <a:xfrm>
            <a:off x="0" y="981075"/>
            <a:ext cx="91440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defTabSz="914400" eaLnBrk="0" hangingPunct="0">
              <a:lnSpc>
                <a:spcPct val="95000"/>
              </a:lnSpc>
              <a:spcBef>
                <a:spcPct val="20000"/>
              </a:spcBef>
              <a:spcAft>
                <a:spcPct val="30000"/>
              </a:spcAft>
              <a:buClr>
                <a:srgbClr val="808080"/>
              </a:buClr>
              <a:buSzPct val="75000"/>
              <a:buFont typeface="Monotype Sorts"/>
              <a:buNone/>
              <a:tabLst>
                <a:tab pos="381000" algn="l"/>
              </a:tabLst>
            </a:pPr>
            <a:r>
              <a:rPr lang="it-IT" sz="2000" b="1">
                <a:solidFill>
                  <a:srgbClr val="FFFFFF"/>
                </a:solidFill>
              </a:rPr>
              <a:t>DICHIARATO LO STATO DI EMERGENZA IL PRESIDENTE DEL CONSIGLIO PUÒ ESERCITARE IL POTERE DI ORDINANZA ANCHE PER GLI INTERVENTI ALL’ESTERO.</a:t>
            </a:r>
          </a:p>
        </p:txBody>
      </p:sp>
      <p:sp>
        <p:nvSpPr>
          <p:cNvPr id="18" name="Rectangle 9"/>
          <p:cNvSpPr>
            <a:spLocks noGrp="1" noChangeArrowheads="1"/>
          </p:cNvSpPr>
          <p:nvPr>
            <p:ph type="title"/>
          </p:nvPr>
        </p:nvSpPr>
        <p:spPr>
          <a:xfrm>
            <a:off x="-685800" y="261938"/>
            <a:ext cx="8929688" cy="646112"/>
          </a:xfrm>
          <a:ln w="12700" cap="sq">
            <a:headEnd type="none" w="sm" len="sm"/>
            <a:tailEnd type="none" w="sm" len="sm"/>
          </a:ln>
        </p:spPr>
        <p:txBody>
          <a:bodyPr>
            <a:spAutoFit/>
          </a:bodyPr>
          <a:lstStyle/>
          <a:p>
            <a:pPr marL="808038" indent="-808038" defTabSz="914400" eaLnBrk="1" hangingPunct="1">
              <a:defRPr/>
            </a:pPr>
            <a:r>
              <a:rPr kumimoji="1" lang="it-IT" sz="1800" b="1" dirty="0" smtClean="0">
                <a:latin typeface="Arial" charset="0"/>
                <a:ea typeface="+mn-ea"/>
                <a:cs typeface="+mn-cs"/>
              </a:rPr>
              <a:t>Disposizioni urgenti in materia di protezione civile</a:t>
            </a:r>
            <a:br>
              <a:rPr kumimoji="1" lang="it-IT" sz="1800" b="1" dirty="0" smtClean="0">
                <a:latin typeface="Arial" charset="0"/>
                <a:ea typeface="+mn-ea"/>
                <a:cs typeface="+mn-cs"/>
              </a:rPr>
            </a:br>
            <a:r>
              <a:rPr kumimoji="1" lang="it-IT" sz="1800" b="1" dirty="0" smtClean="0">
                <a:latin typeface="Arial" charset="0"/>
                <a:ea typeface="+mn-ea"/>
                <a:cs typeface="+mn-cs"/>
              </a:rPr>
              <a:t> Legge n. 152 del 26.07.2005</a:t>
            </a:r>
          </a:p>
        </p:txBody>
      </p:sp>
      <p:pic>
        <p:nvPicPr>
          <p:cNvPr id="587781" name="Picture 5" descr="1205_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63" y="3935413"/>
            <a:ext cx="4427537" cy="2922587"/>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87782" name="Picture 3" descr="prot_civ_ita_6">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935413"/>
            <a:ext cx="4359275" cy="2922587"/>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587783" name="Picture 2" descr="campo_b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16113"/>
            <a:ext cx="9150350" cy="1944687"/>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ChangeArrowheads="1"/>
          </p:cNvSpPr>
          <p:nvPr/>
        </p:nvSpPr>
        <p:spPr bwMode="auto">
          <a:xfrm>
            <a:off x="0" y="17145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defTabSz="914400"/>
            <a:endParaRPr lang="it-IT">
              <a:solidFill>
                <a:srgbClr val="000000"/>
              </a:solidFill>
            </a:endParaRPr>
          </a:p>
        </p:txBody>
      </p:sp>
      <p:pic>
        <p:nvPicPr>
          <p:cNvPr id="613379" name="Picture 3" descr="Logo_Prote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94713" y="6202363"/>
            <a:ext cx="649287"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3380" name="Text Box 6"/>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defTabSz="914400"/>
            <a:r>
              <a:rPr lang="it-IT" sz="2000">
                <a:solidFill>
                  <a:srgbClr val="FFFF00"/>
                </a:solidFill>
              </a:rPr>
              <a:t>Il DPC, avvalendosi del COAU, g</a:t>
            </a:r>
            <a:r>
              <a:rPr lang="it-IT" altLang="it-IT" sz="2000">
                <a:solidFill>
                  <a:srgbClr val="FFFF00"/>
                </a:solidFill>
              </a:rPr>
              <a:t>arantisce e coordina sul territorio nazionale le attività aeree di spegnimento con la flotta aerea antincendio dello Stato, </a:t>
            </a:r>
          </a:p>
        </p:txBody>
      </p:sp>
      <p:sp>
        <p:nvSpPr>
          <p:cNvPr id="613381" name="Text Box 7"/>
          <p:cNvSpPr txBox="1">
            <a:spLocks noChangeArrowheads="1"/>
          </p:cNvSpPr>
          <p:nvPr/>
        </p:nvSpPr>
        <p:spPr bwMode="auto">
          <a:xfrm>
            <a:off x="5040313" y="620713"/>
            <a:ext cx="4211637"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a:r>
              <a:rPr lang="it-IT" altLang="it-IT" sz="2000">
                <a:solidFill>
                  <a:srgbClr val="FFFF00"/>
                </a:solidFill>
              </a:rPr>
              <a:t>assicurandone l’efficacia operativa e provvedendo al potenziamento e all’ammodernamento della stessa </a:t>
            </a:r>
          </a:p>
        </p:txBody>
      </p:sp>
      <p:sp>
        <p:nvSpPr>
          <p:cNvPr id="613382" name="Rectangle 8"/>
          <p:cNvSpPr>
            <a:spLocks noChangeArrowheads="1"/>
          </p:cNvSpPr>
          <p:nvPr/>
        </p:nvSpPr>
        <p:spPr bwMode="auto">
          <a:xfrm>
            <a:off x="6140450" y="1484313"/>
            <a:ext cx="3003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eaLnBrk="0" hangingPunct="0">
              <a:spcBef>
                <a:spcPct val="50000"/>
              </a:spcBef>
            </a:pPr>
            <a:r>
              <a:rPr lang="it-IT" i="1">
                <a:solidFill>
                  <a:srgbClr val="FFFF00"/>
                </a:solidFill>
              </a:rPr>
              <a:t>(</a:t>
            </a:r>
            <a:r>
              <a:rPr lang="it-IT" altLang="it-IT" i="1">
                <a:solidFill>
                  <a:srgbClr val="FFFF00"/>
                </a:solidFill>
              </a:rPr>
              <a:t>art. 7, comma 2, L. 353/00)</a:t>
            </a:r>
            <a:endParaRPr lang="it-IT" i="1">
              <a:solidFill>
                <a:srgbClr val="FFFF00"/>
              </a:solidFill>
            </a:endParaRPr>
          </a:p>
        </p:txBody>
      </p:sp>
      <p:grpSp>
        <p:nvGrpSpPr>
          <p:cNvPr id="613383" name="Group 9"/>
          <p:cNvGrpSpPr>
            <a:grpSpLocks/>
          </p:cNvGrpSpPr>
          <p:nvPr/>
        </p:nvGrpSpPr>
        <p:grpSpPr bwMode="auto">
          <a:xfrm>
            <a:off x="-1588" y="765175"/>
            <a:ext cx="4718051" cy="4895850"/>
            <a:chOff x="0" y="436"/>
            <a:chExt cx="2972" cy="3084"/>
          </a:xfrm>
        </p:grpSpPr>
        <p:pic>
          <p:nvPicPr>
            <p:cNvPr id="613389"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t="25314" b="7602"/>
            <a:stretch>
              <a:fillRect/>
            </a:stretch>
          </p:blipFill>
          <p:spPr bwMode="auto">
            <a:xfrm>
              <a:off x="0" y="1117"/>
              <a:ext cx="2972" cy="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3390"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6"/>
              <a:ext cx="2972" cy="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28744" name="Rectangle 6"/>
          <p:cNvSpPr>
            <a:spLocks noChangeArrowheads="1"/>
          </p:cNvSpPr>
          <p:nvPr/>
        </p:nvSpPr>
        <p:spPr bwMode="auto">
          <a:xfrm>
            <a:off x="4716463" y="2760663"/>
            <a:ext cx="4356100" cy="4124325"/>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1600" b="1" u="sng">
                <a:solidFill>
                  <a:srgbClr val="FFFF00"/>
                </a:solidFill>
                <a:ea typeface="Calibri" pitchFamily="34" charset="0"/>
              </a:rPr>
              <a:t>Modifiche all’art 7 della legge n. 353/2000</a:t>
            </a:r>
            <a:r>
              <a:rPr lang="it-IT" sz="1600" u="sng">
                <a:solidFill>
                  <a:srgbClr val="FFFF00"/>
                </a:solidFill>
                <a:ea typeface="Calibri" pitchFamily="34" charset="0"/>
              </a:rPr>
              <a:t> “</a:t>
            </a:r>
            <a:r>
              <a:rPr lang="it-IT" sz="1600" b="1" u="sng">
                <a:solidFill>
                  <a:srgbClr val="FFFF00"/>
                </a:solidFill>
                <a:ea typeface="Calibri" pitchFamily="34" charset="0"/>
              </a:rPr>
              <a:t>Legge quadro in materia di incendi boschivi” (Art. 1, comma 2, del dl n. 59/2012 convertito nella legge n. 100/2012 )</a:t>
            </a: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a:solidFill>
                  <a:srgbClr val="FFFFFF"/>
                </a:solidFill>
                <a:ea typeface="Calibri" pitchFamily="34" charset="0"/>
              </a:rPr>
              <a:t>La flotta aerea antincendio del Dipartimento della Protezione Civile è trasferita al Dipartimento dei Vigili del Fuoco, del soccorso pubblico e della difesa civile. Per la definizione dei tempi e delle modalità del trasferimento si rimanda ad un regolamento da adottare con decreto del Presidente della Repubblica su proposta del Ministro dell’Economia e delle Finanze, di concerto con il Ministro dell’Interno. </a:t>
            </a:r>
            <a:endParaRPr lang="it-IT" i="1">
              <a:solidFill>
                <a:srgbClr val="FFFFFF"/>
              </a:solidFill>
              <a:ea typeface="Calibri" pitchFamily="34" charset="0"/>
            </a:endParaRPr>
          </a:p>
        </p:txBody>
      </p:sp>
      <p:grpSp>
        <p:nvGrpSpPr>
          <p:cNvPr id="3" name="Gruppo 11"/>
          <p:cNvGrpSpPr>
            <a:grpSpLocks/>
          </p:cNvGrpSpPr>
          <p:nvPr/>
        </p:nvGrpSpPr>
        <p:grpSpPr bwMode="auto">
          <a:xfrm>
            <a:off x="5867400" y="1779588"/>
            <a:ext cx="2413000" cy="981075"/>
            <a:chOff x="6732241" y="-72355"/>
            <a:chExt cx="2411760" cy="981075"/>
          </a:xfrm>
        </p:grpSpPr>
        <p:sp>
          <p:nvSpPr>
            <p:cNvPr id="13" name="Esplosione 1 12"/>
            <p:cNvSpPr/>
            <p:nvPr/>
          </p:nvSpPr>
          <p:spPr>
            <a:xfrm>
              <a:off x="6732241" y="-72355"/>
              <a:ext cx="2411760" cy="98107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rgbClr val="FFFFFF"/>
                </a:solidFill>
              </a:endParaRPr>
            </a:p>
          </p:txBody>
        </p:sp>
        <p:sp>
          <p:nvSpPr>
            <p:cNvPr id="613388" name="Rectangle 5"/>
            <p:cNvSpPr>
              <a:spLocks noChangeArrowheads="1"/>
            </p:cNvSpPr>
            <p:nvPr/>
          </p:nvSpPr>
          <p:spPr bwMode="auto">
            <a:xfrm>
              <a:off x="6875463" y="115888"/>
              <a:ext cx="20891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2400" b="1">
                  <a:solidFill>
                    <a:srgbClr val="FFFF00"/>
                  </a:solidFill>
                </a:rPr>
                <a:t>L.100/2012</a:t>
              </a:r>
            </a:p>
          </p:txBody>
        </p:sp>
      </p:grpSp>
      <p:sp>
        <p:nvSpPr>
          <p:cNvPr id="613386" name="Text Box 7"/>
          <p:cNvSpPr txBox="1">
            <a:spLocks noChangeArrowheads="1"/>
          </p:cNvSpPr>
          <p:nvPr/>
        </p:nvSpPr>
        <p:spPr bwMode="auto">
          <a:xfrm>
            <a:off x="0" y="5589588"/>
            <a:ext cx="4716463"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a:r>
              <a:rPr lang="it-IT" altLang="it-IT" sz="2000">
                <a:solidFill>
                  <a:srgbClr val="FFFF00"/>
                </a:solidFill>
              </a:rPr>
              <a:t>Le Regioni e Provincie Autonome hanno la responsabilità di prevenzione, scoperta e lotta agli incendi boschivi – L. 353/00</a:t>
            </a:r>
          </a:p>
        </p:txBody>
      </p:sp>
    </p:spTree>
    <p:extLst>
      <p:ext uri="{BB962C8B-B14F-4D97-AF65-F5344CB8AC3E}">
        <p14:creationId xmlns:p14="http://schemas.microsoft.com/office/powerpoint/2010/main" xmlns="" val="7005953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628744"/>
                                        </p:tgtEl>
                                        <p:attrNameLst>
                                          <p:attrName>style.visibility</p:attrName>
                                        </p:attrNameLst>
                                      </p:cBhvr>
                                      <p:to>
                                        <p:strVal val="visible"/>
                                      </p:to>
                                    </p:set>
                                    <p:animEffect transition="in" filter="fade">
                                      <p:cBhvr>
                                        <p:cTn id="11" dur="2000"/>
                                        <p:tgtEl>
                                          <p:spTgt spid="628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4294967295"/>
            <p:extLst>
              <p:ext uri="{D42A27DB-BD31-4B8C-83A1-F6EECF244321}">
                <p14:modId xmlns:p14="http://schemas.microsoft.com/office/powerpoint/2010/main" xmlns="" val="3010736421"/>
              </p:ext>
            </p:extLst>
          </p:nvPr>
        </p:nvGraphicFramePr>
        <p:xfrm>
          <a:off x="52319" y="72999"/>
          <a:ext cx="10942677" cy="6281764"/>
        </p:xfrm>
        <a:graphic>
          <a:graphicData uri="http://schemas.openxmlformats.org/drawingml/2006/chart">
            <c:chart xmlns:c="http://schemas.openxmlformats.org/drawingml/2006/chart" xmlns:r="http://schemas.openxmlformats.org/officeDocument/2006/relationships" r:id="rId2"/>
          </a:graphicData>
        </a:graphic>
      </p:graphicFrame>
      <p:sp>
        <p:nvSpPr>
          <p:cNvPr id="2051" name="WordArt 3"/>
          <p:cNvSpPr>
            <a:spLocks noChangeArrowheads="1" noChangeShapeType="1" noTextEdit="1"/>
          </p:cNvSpPr>
          <p:nvPr/>
        </p:nvSpPr>
        <p:spPr bwMode="auto">
          <a:xfrm>
            <a:off x="5867400" y="5162550"/>
            <a:ext cx="539750" cy="252413"/>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00"/>
                  </a:solidFill>
                  <a:round/>
                  <a:headEnd/>
                  <a:tailEnd/>
                </a:ln>
                <a:solidFill>
                  <a:srgbClr val="00FFFF"/>
                </a:solidFill>
                <a:effectLst>
                  <a:outerShdw dist="125724" dir="18900000" algn="ctr" rotWithShape="0">
                    <a:srgbClr val="000099"/>
                  </a:outerShdw>
                </a:effectLst>
                <a:latin typeface="Impact"/>
              </a:rPr>
              <a:t>Alluvione</a:t>
            </a:r>
          </a:p>
        </p:txBody>
      </p:sp>
      <p:sp>
        <p:nvSpPr>
          <p:cNvPr id="2052" name="Text Box 4"/>
          <p:cNvSpPr txBox="1">
            <a:spLocks noChangeArrowheads="1"/>
          </p:cNvSpPr>
          <p:nvPr/>
        </p:nvSpPr>
        <p:spPr bwMode="auto">
          <a:xfrm>
            <a:off x="6227763" y="5270500"/>
            <a:ext cx="1439862"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1951 POLESINE</a:t>
            </a:r>
          </a:p>
        </p:txBody>
      </p:sp>
      <p:sp>
        <p:nvSpPr>
          <p:cNvPr id="2053" name="Text Box 6"/>
          <p:cNvSpPr txBox="1">
            <a:spLocks noChangeArrowheads="1"/>
          </p:cNvSpPr>
          <p:nvPr/>
        </p:nvSpPr>
        <p:spPr bwMode="auto">
          <a:xfrm>
            <a:off x="889000" y="5864225"/>
            <a:ext cx="5588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7 ANNI</a:t>
            </a:r>
          </a:p>
        </p:txBody>
      </p:sp>
      <p:sp>
        <p:nvSpPr>
          <p:cNvPr id="2054" name="Text Box 7"/>
          <p:cNvSpPr txBox="1">
            <a:spLocks noChangeArrowheads="1"/>
          </p:cNvSpPr>
          <p:nvPr/>
        </p:nvSpPr>
        <p:spPr bwMode="auto">
          <a:xfrm>
            <a:off x="3035300" y="2768600"/>
            <a:ext cx="6223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10 ANNI</a:t>
            </a:r>
          </a:p>
        </p:txBody>
      </p:sp>
      <p:sp>
        <p:nvSpPr>
          <p:cNvPr id="2055" name="Text Box 8"/>
          <p:cNvSpPr txBox="1">
            <a:spLocks noChangeArrowheads="1"/>
          </p:cNvSpPr>
          <p:nvPr/>
        </p:nvSpPr>
        <p:spPr bwMode="auto">
          <a:xfrm>
            <a:off x="4114800" y="2060575"/>
            <a:ext cx="5588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6 ANNI</a:t>
            </a:r>
          </a:p>
        </p:txBody>
      </p:sp>
      <p:sp>
        <p:nvSpPr>
          <p:cNvPr id="2056" name="Text Box 9"/>
          <p:cNvSpPr txBox="1">
            <a:spLocks noChangeArrowheads="1"/>
          </p:cNvSpPr>
          <p:nvPr/>
        </p:nvSpPr>
        <p:spPr bwMode="auto">
          <a:xfrm>
            <a:off x="5181600" y="1708150"/>
            <a:ext cx="615950" cy="136525"/>
          </a:xfrm>
          <a:prstGeom prst="rect">
            <a:avLst/>
          </a:prstGeom>
          <a:solidFill>
            <a:srgbClr val="FFFFFF"/>
          </a:solidFill>
          <a:ln w="9525">
            <a:noFill/>
            <a:miter lim="800000"/>
            <a:headEnd/>
            <a:tailEnd/>
          </a:ln>
        </p:spPr>
        <p:txBody>
          <a:bodyPr wrap="none" tIns="0" bIns="0">
            <a:spAutoFit/>
          </a:bodyPr>
          <a:lstStyle/>
          <a:p>
            <a:pPr defTabSz="914400">
              <a:defRPr/>
            </a:pPr>
            <a:r>
              <a:rPr lang="it-IT" sz="900" b="1">
                <a:solidFill>
                  <a:srgbClr val="000000"/>
                </a:solidFill>
                <a:latin typeface="Arial" charset="0"/>
                <a:ea typeface="+mn-ea"/>
              </a:rPr>
              <a:t>1 ANNO</a:t>
            </a:r>
          </a:p>
        </p:txBody>
      </p:sp>
      <p:sp>
        <p:nvSpPr>
          <p:cNvPr id="2057" name="Text Box 10"/>
          <p:cNvSpPr txBox="1">
            <a:spLocks noChangeArrowheads="1"/>
          </p:cNvSpPr>
          <p:nvPr/>
        </p:nvSpPr>
        <p:spPr bwMode="auto">
          <a:xfrm>
            <a:off x="6324600" y="1339850"/>
            <a:ext cx="5588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2 ANNI</a:t>
            </a:r>
          </a:p>
        </p:txBody>
      </p:sp>
      <p:sp>
        <p:nvSpPr>
          <p:cNvPr id="2058" name="Text Box 11"/>
          <p:cNvSpPr txBox="1">
            <a:spLocks noChangeArrowheads="1"/>
          </p:cNvSpPr>
          <p:nvPr/>
        </p:nvSpPr>
        <p:spPr bwMode="auto">
          <a:xfrm>
            <a:off x="7391400" y="987425"/>
            <a:ext cx="615950" cy="136525"/>
          </a:xfrm>
          <a:prstGeom prst="rect">
            <a:avLst/>
          </a:prstGeom>
          <a:solidFill>
            <a:srgbClr val="FFFFFF"/>
          </a:solidFill>
          <a:ln w="9525">
            <a:noFill/>
            <a:miter lim="800000"/>
            <a:headEnd/>
            <a:tailEnd/>
          </a:ln>
        </p:spPr>
        <p:txBody>
          <a:bodyPr wrap="none" tIns="0" bIns="0">
            <a:spAutoFit/>
          </a:bodyPr>
          <a:lstStyle/>
          <a:p>
            <a:pPr defTabSz="914400">
              <a:defRPr/>
            </a:pPr>
            <a:r>
              <a:rPr lang="it-IT" sz="900" b="1">
                <a:solidFill>
                  <a:srgbClr val="000000"/>
                </a:solidFill>
                <a:latin typeface="Arial" charset="0"/>
                <a:ea typeface="+mn-ea"/>
              </a:rPr>
              <a:t>1 ANNO</a:t>
            </a:r>
          </a:p>
        </p:txBody>
      </p:sp>
      <p:sp>
        <p:nvSpPr>
          <p:cNvPr id="2059" name="Text Box 12"/>
          <p:cNvSpPr txBox="1">
            <a:spLocks noChangeArrowheads="1"/>
          </p:cNvSpPr>
          <p:nvPr/>
        </p:nvSpPr>
        <p:spPr bwMode="auto">
          <a:xfrm>
            <a:off x="8534400" y="620713"/>
            <a:ext cx="5588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3 ANNI</a:t>
            </a:r>
          </a:p>
        </p:txBody>
      </p:sp>
      <p:sp>
        <p:nvSpPr>
          <p:cNvPr id="2060" name="Text Box 13"/>
          <p:cNvSpPr txBox="1">
            <a:spLocks noChangeArrowheads="1"/>
          </p:cNvSpPr>
          <p:nvPr/>
        </p:nvSpPr>
        <p:spPr bwMode="auto">
          <a:xfrm>
            <a:off x="323850" y="6092825"/>
            <a:ext cx="8731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RDL n°1915</a:t>
            </a:r>
          </a:p>
          <a:p>
            <a:pPr algn="r" defTabSz="914400">
              <a:defRPr/>
            </a:pPr>
            <a:r>
              <a:rPr lang="it-IT" sz="1400" b="1">
                <a:solidFill>
                  <a:srgbClr val="0000FF"/>
                </a:solidFill>
                <a:latin typeface="Arial" charset="0"/>
                <a:ea typeface="+mn-ea"/>
              </a:rPr>
              <a:t>1919</a:t>
            </a:r>
          </a:p>
        </p:txBody>
      </p:sp>
      <p:sp>
        <p:nvSpPr>
          <p:cNvPr id="2061" name="Text Box 14"/>
          <p:cNvSpPr txBox="1">
            <a:spLocks noChangeArrowheads="1"/>
          </p:cNvSpPr>
          <p:nvPr/>
        </p:nvSpPr>
        <p:spPr bwMode="auto">
          <a:xfrm>
            <a:off x="1209675" y="3789363"/>
            <a:ext cx="6191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n°996</a:t>
            </a:r>
          </a:p>
          <a:p>
            <a:pPr algn="r" defTabSz="914400">
              <a:defRPr/>
            </a:pPr>
            <a:r>
              <a:rPr lang="it-IT" sz="1400" b="1">
                <a:solidFill>
                  <a:srgbClr val="0000FF"/>
                </a:solidFill>
                <a:latin typeface="Arial" charset="0"/>
                <a:ea typeface="+mn-ea"/>
              </a:rPr>
              <a:t>1970</a:t>
            </a:r>
          </a:p>
        </p:txBody>
      </p:sp>
      <p:sp>
        <p:nvSpPr>
          <p:cNvPr id="2062" name="Text Box 15"/>
          <p:cNvSpPr txBox="1">
            <a:spLocks noChangeArrowheads="1"/>
          </p:cNvSpPr>
          <p:nvPr/>
        </p:nvSpPr>
        <p:spPr bwMode="auto">
          <a:xfrm>
            <a:off x="7162800" y="523875"/>
            <a:ext cx="6191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n°286</a:t>
            </a:r>
          </a:p>
          <a:p>
            <a:pPr algn="r" defTabSz="914400">
              <a:defRPr/>
            </a:pPr>
            <a:r>
              <a:rPr lang="it-IT" sz="1400" b="1">
                <a:solidFill>
                  <a:srgbClr val="0000FF"/>
                </a:solidFill>
                <a:latin typeface="Arial" charset="0"/>
                <a:ea typeface="+mn-ea"/>
              </a:rPr>
              <a:t>2002</a:t>
            </a:r>
          </a:p>
        </p:txBody>
      </p:sp>
      <p:sp>
        <p:nvSpPr>
          <p:cNvPr id="2063" name="Text Box 16"/>
          <p:cNvSpPr txBox="1">
            <a:spLocks noChangeArrowheads="1"/>
          </p:cNvSpPr>
          <p:nvPr/>
        </p:nvSpPr>
        <p:spPr bwMode="auto">
          <a:xfrm>
            <a:off x="8229600" y="115888"/>
            <a:ext cx="6191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n°152</a:t>
            </a:r>
          </a:p>
          <a:p>
            <a:pPr algn="r" defTabSz="914400">
              <a:defRPr/>
            </a:pPr>
            <a:r>
              <a:rPr lang="it-IT" sz="1400" b="1">
                <a:solidFill>
                  <a:srgbClr val="0000FF"/>
                </a:solidFill>
                <a:latin typeface="Arial" charset="0"/>
                <a:ea typeface="+mn-ea"/>
              </a:rPr>
              <a:t>2005</a:t>
            </a:r>
          </a:p>
        </p:txBody>
      </p:sp>
      <p:sp>
        <p:nvSpPr>
          <p:cNvPr id="2064" name="Text Box 17"/>
          <p:cNvSpPr txBox="1">
            <a:spLocks noChangeArrowheads="1"/>
          </p:cNvSpPr>
          <p:nvPr/>
        </p:nvSpPr>
        <p:spPr bwMode="auto">
          <a:xfrm>
            <a:off x="569913" y="5300663"/>
            <a:ext cx="68897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n°2389</a:t>
            </a:r>
          </a:p>
          <a:p>
            <a:pPr algn="r" defTabSz="914400">
              <a:defRPr/>
            </a:pPr>
            <a:r>
              <a:rPr lang="it-IT" sz="1400" b="1">
                <a:solidFill>
                  <a:srgbClr val="0000FF"/>
                </a:solidFill>
                <a:latin typeface="Arial" charset="0"/>
                <a:ea typeface="+mn-ea"/>
              </a:rPr>
              <a:t>1926</a:t>
            </a:r>
          </a:p>
        </p:txBody>
      </p:sp>
      <p:sp>
        <p:nvSpPr>
          <p:cNvPr id="2065" name="Text Box 18"/>
          <p:cNvSpPr txBox="1">
            <a:spLocks noChangeArrowheads="1"/>
          </p:cNvSpPr>
          <p:nvPr/>
        </p:nvSpPr>
        <p:spPr bwMode="auto">
          <a:xfrm>
            <a:off x="1371600" y="4724400"/>
            <a:ext cx="6223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44 ANNI</a:t>
            </a:r>
          </a:p>
        </p:txBody>
      </p:sp>
      <p:sp>
        <p:nvSpPr>
          <p:cNvPr id="2066" name="Text Box 19"/>
          <p:cNvSpPr txBox="1">
            <a:spLocks noChangeArrowheads="1"/>
          </p:cNvSpPr>
          <p:nvPr/>
        </p:nvSpPr>
        <p:spPr bwMode="auto">
          <a:xfrm>
            <a:off x="2533650" y="3140075"/>
            <a:ext cx="59055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1 ANN0</a:t>
            </a:r>
          </a:p>
        </p:txBody>
      </p:sp>
      <p:grpSp>
        <p:nvGrpSpPr>
          <p:cNvPr id="2067" name="Group 20"/>
          <p:cNvGrpSpPr>
            <a:grpSpLocks/>
          </p:cNvGrpSpPr>
          <p:nvPr/>
        </p:nvGrpSpPr>
        <p:grpSpPr bwMode="auto">
          <a:xfrm>
            <a:off x="3278188" y="4581525"/>
            <a:ext cx="1798637" cy="360363"/>
            <a:chOff x="1156" y="2931"/>
            <a:chExt cx="1133" cy="227"/>
          </a:xfrm>
        </p:grpSpPr>
        <p:sp>
          <p:nvSpPr>
            <p:cNvPr id="2146" name="WordArt 21"/>
            <p:cNvSpPr>
              <a:spLocks noChangeArrowheads="1" noChangeShapeType="1" noTextEdit="1"/>
            </p:cNvSpPr>
            <p:nvPr/>
          </p:nvSpPr>
          <p:spPr bwMode="auto">
            <a:xfrm>
              <a:off x="1156" y="2931"/>
              <a:ext cx="340" cy="159"/>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00"/>
                    </a:solidFill>
                    <a:round/>
                    <a:headEnd/>
                    <a:tailEnd/>
                  </a:ln>
                  <a:solidFill>
                    <a:srgbClr val="00FFFF"/>
                  </a:solidFill>
                  <a:effectLst>
                    <a:outerShdw dist="125724" dir="18900000" algn="ctr" rotWithShape="0">
                      <a:srgbClr val="000099"/>
                    </a:outerShdw>
                  </a:effectLst>
                  <a:latin typeface="Impact"/>
                </a:rPr>
                <a:t>Alluvione</a:t>
              </a:r>
            </a:p>
          </p:txBody>
        </p:sp>
        <p:sp>
          <p:nvSpPr>
            <p:cNvPr id="2147" name="Text Box 22"/>
            <p:cNvSpPr txBox="1">
              <a:spLocks noChangeArrowheads="1"/>
            </p:cNvSpPr>
            <p:nvPr/>
          </p:nvSpPr>
          <p:spPr bwMode="auto">
            <a:xfrm>
              <a:off x="1292" y="3004"/>
              <a:ext cx="99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1966 FIRENZE</a:t>
              </a:r>
            </a:p>
          </p:txBody>
        </p:sp>
      </p:grpSp>
      <p:grpSp>
        <p:nvGrpSpPr>
          <p:cNvPr id="2068" name="Group 23"/>
          <p:cNvGrpSpPr>
            <a:grpSpLocks/>
          </p:cNvGrpSpPr>
          <p:nvPr/>
        </p:nvGrpSpPr>
        <p:grpSpPr bwMode="auto">
          <a:xfrm>
            <a:off x="7235825" y="5335588"/>
            <a:ext cx="1800225" cy="468312"/>
            <a:chOff x="4558" y="3589"/>
            <a:chExt cx="1134" cy="295"/>
          </a:xfrm>
        </p:grpSpPr>
        <p:sp>
          <p:nvSpPr>
            <p:cNvPr id="2144" name="Text Box 24"/>
            <p:cNvSpPr txBox="1">
              <a:spLocks noChangeArrowheads="1"/>
            </p:cNvSpPr>
            <p:nvPr/>
          </p:nvSpPr>
          <p:spPr bwMode="auto">
            <a:xfrm>
              <a:off x="4740" y="3730"/>
              <a:ext cx="952"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1930 VULTURE</a:t>
              </a:r>
            </a:p>
          </p:txBody>
        </p:sp>
        <p:sp>
          <p:nvSpPr>
            <p:cNvPr id="2145" name="WordArt 25"/>
            <p:cNvSpPr>
              <a:spLocks noChangeArrowheads="1" noChangeShapeType="1" noTextEdit="1"/>
            </p:cNvSpPr>
            <p:nvPr/>
          </p:nvSpPr>
          <p:spPr bwMode="auto">
            <a:xfrm>
              <a:off x="4558" y="3589"/>
              <a:ext cx="340" cy="249"/>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sp>
        <p:nvSpPr>
          <p:cNvPr id="2069" name="Text Box 26"/>
          <p:cNvSpPr txBox="1">
            <a:spLocks noChangeArrowheads="1"/>
          </p:cNvSpPr>
          <p:nvPr/>
        </p:nvSpPr>
        <p:spPr bwMode="auto">
          <a:xfrm>
            <a:off x="4860925" y="4983163"/>
            <a:ext cx="1295400"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1963 VAJONT</a:t>
            </a:r>
          </a:p>
        </p:txBody>
      </p:sp>
      <p:sp>
        <p:nvSpPr>
          <p:cNvPr id="2070" name="WordArt 27"/>
          <p:cNvSpPr>
            <a:spLocks noChangeArrowheads="1" noChangeShapeType="1" noTextEdit="1"/>
          </p:cNvSpPr>
          <p:nvPr/>
        </p:nvSpPr>
        <p:spPr bwMode="auto">
          <a:xfrm>
            <a:off x="4500563" y="4868863"/>
            <a:ext cx="539750" cy="252412"/>
          </a:xfrm>
          <a:prstGeom prst="rect">
            <a:avLst/>
          </a:prstGeom>
        </p:spPr>
        <p:txBody>
          <a:bodyPr wrap="none" fromWordArt="1">
            <a:prstTxWarp prst="textPlain">
              <a:avLst>
                <a:gd name="adj" fmla="val 50000"/>
              </a:avLst>
            </a:prstTxWarp>
          </a:bodyPr>
          <a:lstStyle/>
          <a:p>
            <a:pPr algn="ctr"/>
            <a:r>
              <a:rPr lang="it-IT"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Frana</a:t>
            </a:r>
          </a:p>
        </p:txBody>
      </p:sp>
      <p:grpSp>
        <p:nvGrpSpPr>
          <p:cNvPr id="2071" name="Group 28"/>
          <p:cNvGrpSpPr>
            <a:grpSpLocks/>
          </p:cNvGrpSpPr>
          <p:nvPr/>
        </p:nvGrpSpPr>
        <p:grpSpPr bwMode="auto">
          <a:xfrm>
            <a:off x="2054225" y="4219575"/>
            <a:ext cx="1725613" cy="433388"/>
            <a:chOff x="1974" y="3066"/>
            <a:chExt cx="1087" cy="273"/>
          </a:xfrm>
        </p:grpSpPr>
        <p:sp>
          <p:nvSpPr>
            <p:cNvPr id="2142" name="Text Box 29"/>
            <p:cNvSpPr txBox="1">
              <a:spLocks noChangeArrowheads="1"/>
            </p:cNvSpPr>
            <p:nvPr/>
          </p:nvSpPr>
          <p:spPr bwMode="auto">
            <a:xfrm>
              <a:off x="2064" y="3185"/>
              <a:ext cx="99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1968BELICE</a:t>
              </a:r>
            </a:p>
          </p:txBody>
        </p:sp>
        <p:sp>
          <p:nvSpPr>
            <p:cNvPr id="2143" name="WordArt 30"/>
            <p:cNvSpPr>
              <a:spLocks noChangeArrowheads="1" noChangeShapeType="1" noTextEdit="1"/>
            </p:cNvSpPr>
            <p:nvPr/>
          </p:nvSpPr>
          <p:spPr bwMode="auto">
            <a:xfrm>
              <a:off x="1974" y="3066"/>
              <a:ext cx="340" cy="249"/>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sp>
        <p:nvSpPr>
          <p:cNvPr id="2072" name="Text Box 31"/>
          <p:cNvSpPr txBox="1">
            <a:spLocks noChangeArrowheads="1"/>
          </p:cNvSpPr>
          <p:nvPr/>
        </p:nvSpPr>
        <p:spPr bwMode="auto">
          <a:xfrm>
            <a:off x="6300788" y="3940175"/>
            <a:ext cx="1295400"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1976 FRIULI</a:t>
            </a:r>
          </a:p>
        </p:txBody>
      </p:sp>
      <p:sp>
        <p:nvSpPr>
          <p:cNvPr id="2073" name="WordArt 32"/>
          <p:cNvSpPr>
            <a:spLocks noChangeArrowheads="1" noChangeShapeType="1" noTextEdit="1"/>
          </p:cNvSpPr>
          <p:nvPr/>
        </p:nvSpPr>
        <p:spPr bwMode="auto">
          <a:xfrm>
            <a:off x="6013450" y="3716338"/>
            <a:ext cx="539750" cy="395287"/>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nvGrpSpPr>
          <p:cNvPr id="2074" name="Group 33"/>
          <p:cNvGrpSpPr>
            <a:grpSpLocks/>
          </p:cNvGrpSpPr>
          <p:nvPr/>
        </p:nvGrpSpPr>
        <p:grpSpPr bwMode="auto">
          <a:xfrm>
            <a:off x="4787900" y="3398838"/>
            <a:ext cx="1905000" cy="461962"/>
            <a:chOff x="3086" y="2341"/>
            <a:chExt cx="1200" cy="291"/>
          </a:xfrm>
        </p:grpSpPr>
        <p:sp>
          <p:nvSpPr>
            <p:cNvPr id="2140" name="Text Box 34"/>
            <p:cNvSpPr txBox="1">
              <a:spLocks noChangeArrowheads="1"/>
            </p:cNvSpPr>
            <p:nvPr/>
          </p:nvSpPr>
          <p:spPr bwMode="auto">
            <a:xfrm>
              <a:off x="3152" y="2478"/>
              <a:ext cx="1134"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1980 IRPINIA</a:t>
              </a:r>
            </a:p>
          </p:txBody>
        </p:sp>
        <p:sp>
          <p:nvSpPr>
            <p:cNvPr id="2141" name="WordArt 35"/>
            <p:cNvSpPr>
              <a:spLocks noChangeArrowheads="1" noChangeShapeType="1" noTextEdit="1"/>
            </p:cNvSpPr>
            <p:nvPr/>
          </p:nvSpPr>
          <p:spPr bwMode="auto">
            <a:xfrm>
              <a:off x="3086" y="2341"/>
              <a:ext cx="340" cy="249"/>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sp>
        <p:nvSpPr>
          <p:cNvPr id="2075" name="Line 36"/>
          <p:cNvSpPr>
            <a:spLocks noChangeShapeType="1"/>
          </p:cNvSpPr>
          <p:nvPr/>
        </p:nvSpPr>
        <p:spPr bwMode="auto">
          <a:xfrm>
            <a:off x="1835150" y="5588000"/>
            <a:ext cx="5329238"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76" name="Line 37"/>
          <p:cNvSpPr>
            <a:spLocks noChangeShapeType="1"/>
          </p:cNvSpPr>
          <p:nvPr/>
        </p:nvSpPr>
        <p:spPr bwMode="auto">
          <a:xfrm>
            <a:off x="1835150" y="5299075"/>
            <a:ext cx="3889375"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77" name="Line 38"/>
          <p:cNvSpPr>
            <a:spLocks noChangeShapeType="1"/>
          </p:cNvSpPr>
          <p:nvPr/>
        </p:nvSpPr>
        <p:spPr bwMode="auto">
          <a:xfrm>
            <a:off x="1835150" y="5011738"/>
            <a:ext cx="2592388"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78" name="Line 39"/>
          <p:cNvSpPr>
            <a:spLocks noChangeShapeType="1"/>
          </p:cNvSpPr>
          <p:nvPr/>
        </p:nvSpPr>
        <p:spPr bwMode="auto">
          <a:xfrm>
            <a:off x="1835150" y="4722813"/>
            <a:ext cx="1368425" cy="1587"/>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79" name="Line 40"/>
          <p:cNvSpPr>
            <a:spLocks noChangeShapeType="1"/>
          </p:cNvSpPr>
          <p:nvPr/>
        </p:nvSpPr>
        <p:spPr bwMode="auto">
          <a:xfrm>
            <a:off x="1835150" y="4435475"/>
            <a:ext cx="144463"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80" name="Line 41"/>
          <p:cNvSpPr>
            <a:spLocks noChangeShapeType="1"/>
          </p:cNvSpPr>
          <p:nvPr/>
        </p:nvSpPr>
        <p:spPr bwMode="auto">
          <a:xfrm>
            <a:off x="2411413" y="4003675"/>
            <a:ext cx="353060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81" name="Line 42"/>
          <p:cNvSpPr>
            <a:spLocks noChangeShapeType="1"/>
          </p:cNvSpPr>
          <p:nvPr/>
        </p:nvSpPr>
        <p:spPr bwMode="auto">
          <a:xfrm>
            <a:off x="2411413" y="3644900"/>
            <a:ext cx="230505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grpSp>
        <p:nvGrpSpPr>
          <p:cNvPr id="2082" name="Group 43"/>
          <p:cNvGrpSpPr>
            <a:grpSpLocks/>
          </p:cNvGrpSpPr>
          <p:nvPr/>
        </p:nvGrpSpPr>
        <p:grpSpPr bwMode="auto">
          <a:xfrm>
            <a:off x="3708400" y="2924175"/>
            <a:ext cx="1943100" cy="360363"/>
            <a:chOff x="2336" y="2024"/>
            <a:chExt cx="1224" cy="227"/>
          </a:xfrm>
        </p:grpSpPr>
        <p:sp>
          <p:nvSpPr>
            <p:cNvPr id="2138" name="Text Box 44"/>
            <p:cNvSpPr txBox="1">
              <a:spLocks noChangeArrowheads="1"/>
            </p:cNvSpPr>
            <p:nvPr/>
          </p:nvSpPr>
          <p:spPr bwMode="auto">
            <a:xfrm>
              <a:off x="2608" y="2097"/>
              <a:ext cx="952"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1987 VALTELLINA</a:t>
              </a:r>
            </a:p>
          </p:txBody>
        </p:sp>
        <p:sp>
          <p:nvSpPr>
            <p:cNvPr id="2139" name="WordArt 45"/>
            <p:cNvSpPr>
              <a:spLocks noChangeArrowheads="1" noChangeShapeType="1" noTextEdit="1"/>
            </p:cNvSpPr>
            <p:nvPr/>
          </p:nvSpPr>
          <p:spPr bwMode="auto">
            <a:xfrm>
              <a:off x="2336" y="2024"/>
              <a:ext cx="340" cy="159"/>
            </a:xfrm>
            <a:prstGeom prst="rect">
              <a:avLst/>
            </a:prstGeom>
          </p:spPr>
          <p:txBody>
            <a:bodyPr wrap="none" fromWordArt="1">
              <a:prstTxWarp prst="textPlain">
                <a:avLst>
                  <a:gd name="adj" fmla="val 50000"/>
                </a:avLst>
              </a:prstTxWarp>
            </a:bodyPr>
            <a:lstStyle/>
            <a:p>
              <a:pPr algn="ctr"/>
              <a:r>
                <a:rPr lang="it-IT"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Frana</a:t>
              </a:r>
            </a:p>
          </p:txBody>
        </p:sp>
      </p:grpSp>
      <p:grpSp>
        <p:nvGrpSpPr>
          <p:cNvPr id="2083" name="Group 46"/>
          <p:cNvGrpSpPr>
            <a:grpSpLocks/>
          </p:cNvGrpSpPr>
          <p:nvPr/>
        </p:nvGrpSpPr>
        <p:grpSpPr bwMode="auto">
          <a:xfrm>
            <a:off x="5219700" y="2492375"/>
            <a:ext cx="1800225" cy="358775"/>
            <a:chOff x="2971" y="1616"/>
            <a:chExt cx="1134" cy="226"/>
          </a:xfrm>
        </p:grpSpPr>
        <p:sp>
          <p:nvSpPr>
            <p:cNvPr id="2136" name="Text Box 47"/>
            <p:cNvSpPr txBox="1">
              <a:spLocks noChangeArrowheads="1"/>
            </p:cNvSpPr>
            <p:nvPr/>
          </p:nvSpPr>
          <p:spPr bwMode="auto">
            <a:xfrm>
              <a:off x="3198" y="1688"/>
              <a:ext cx="90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1994 PIEMONTE</a:t>
              </a:r>
            </a:p>
          </p:txBody>
        </p:sp>
        <p:sp>
          <p:nvSpPr>
            <p:cNvPr id="2137" name="WordArt 48"/>
            <p:cNvSpPr>
              <a:spLocks noChangeArrowheads="1" noChangeShapeType="1" noTextEdit="1"/>
            </p:cNvSpPr>
            <p:nvPr/>
          </p:nvSpPr>
          <p:spPr bwMode="auto">
            <a:xfrm>
              <a:off x="2971" y="1616"/>
              <a:ext cx="340" cy="159"/>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00"/>
                    </a:solidFill>
                    <a:round/>
                    <a:headEnd/>
                    <a:tailEnd/>
                  </a:ln>
                  <a:solidFill>
                    <a:srgbClr val="00FFFF"/>
                  </a:solidFill>
                  <a:effectLst>
                    <a:outerShdw dist="125724" dir="18900000" algn="ctr" rotWithShape="0">
                      <a:srgbClr val="000099"/>
                    </a:outerShdw>
                  </a:effectLst>
                  <a:latin typeface="Impact"/>
                </a:rPr>
                <a:t>Alluvione</a:t>
              </a:r>
            </a:p>
          </p:txBody>
        </p:sp>
      </p:grpSp>
      <p:grpSp>
        <p:nvGrpSpPr>
          <p:cNvPr id="2084" name="Group 49"/>
          <p:cNvGrpSpPr>
            <a:grpSpLocks/>
          </p:cNvGrpSpPr>
          <p:nvPr/>
        </p:nvGrpSpPr>
        <p:grpSpPr bwMode="auto">
          <a:xfrm>
            <a:off x="6875463" y="1889125"/>
            <a:ext cx="2160587" cy="460375"/>
            <a:chOff x="4014" y="1616"/>
            <a:chExt cx="1361" cy="290"/>
          </a:xfrm>
        </p:grpSpPr>
        <p:sp>
          <p:nvSpPr>
            <p:cNvPr id="2134" name="Text Box 50"/>
            <p:cNvSpPr txBox="1">
              <a:spLocks noChangeArrowheads="1"/>
            </p:cNvSpPr>
            <p:nvPr/>
          </p:nvSpPr>
          <p:spPr bwMode="auto">
            <a:xfrm>
              <a:off x="4322" y="1752"/>
              <a:ext cx="1053"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1997 UMBRIA-MARCHE</a:t>
              </a:r>
            </a:p>
          </p:txBody>
        </p:sp>
        <p:sp>
          <p:nvSpPr>
            <p:cNvPr id="2135" name="WordArt 51"/>
            <p:cNvSpPr>
              <a:spLocks noChangeArrowheads="1" noChangeShapeType="1" noTextEdit="1"/>
            </p:cNvSpPr>
            <p:nvPr/>
          </p:nvSpPr>
          <p:spPr bwMode="auto">
            <a:xfrm>
              <a:off x="4014" y="1616"/>
              <a:ext cx="340" cy="249"/>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grpSp>
        <p:nvGrpSpPr>
          <p:cNvPr id="2085" name="Group 52"/>
          <p:cNvGrpSpPr>
            <a:grpSpLocks/>
          </p:cNvGrpSpPr>
          <p:nvPr/>
        </p:nvGrpSpPr>
        <p:grpSpPr bwMode="auto">
          <a:xfrm>
            <a:off x="7596188" y="1773238"/>
            <a:ext cx="1547812" cy="388937"/>
            <a:chOff x="4536" y="2160"/>
            <a:chExt cx="975" cy="245"/>
          </a:xfrm>
        </p:grpSpPr>
        <p:sp>
          <p:nvSpPr>
            <p:cNvPr id="2132" name="Text Box 53"/>
            <p:cNvSpPr txBox="1">
              <a:spLocks noChangeArrowheads="1"/>
            </p:cNvSpPr>
            <p:nvPr/>
          </p:nvSpPr>
          <p:spPr bwMode="auto">
            <a:xfrm>
              <a:off x="4785" y="2251"/>
              <a:ext cx="726"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1998 SARNO</a:t>
              </a:r>
            </a:p>
          </p:txBody>
        </p:sp>
        <p:sp>
          <p:nvSpPr>
            <p:cNvPr id="2133" name="WordArt 54"/>
            <p:cNvSpPr>
              <a:spLocks noChangeArrowheads="1" noChangeShapeType="1" noTextEdit="1"/>
            </p:cNvSpPr>
            <p:nvPr/>
          </p:nvSpPr>
          <p:spPr bwMode="auto">
            <a:xfrm>
              <a:off x="4536" y="2160"/>
              <a:ext cx="340" cy="159"/>
            </a:xfrm>
            <a:prstGeom prst="rect">
              <a:avLst/>
            </a:prstGeom>
          </p:spPr>
          <p:txBody>
            <a:bodyPr wrap="none" fromWordArt="1">
              <a:prstTxWarp prst="textPlain">
                <a:avLst>
                  <a:gd name="adj" fmla="val 50000"/>
                </a:avLst>
              </a:prstTxWarp>
            </a:bodyPr>
            <a:lstStyle/>
            <a:p>
              <a:pPr algn="ctr"/>
              <a:r>
                <a:rPr lang="it-IT"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Frana</a:t>
              </a:r>
            </a:p>
          </p:txBody>
        </p:sp>
      </p:grpSp>
      <p:grpSp>
        <p:nvGrpSpPr>
          <p:cNvPr id="2086" name="Group 55"/>
          <p:cNvGrpSpPr>
            <a:grpSpLocks/>
          </p:cNvGrpSpPr>
          <p:nvPr/>
        </p:nvGrpSpPr>
        <p:grpSpPr bwMode="auto">
          <a:xfrm>
            <a:off x="7129463" y="1052513"/>
            <a:ext cx="1906587" cy="460375"/>
            <a:chOff x="3607" y="935"/>
            <a:chExt cx="1201" cy="290"/>
          </a:xfrm>
        </p:grpSpPr>
        <p:sp>
          <p:nvSpPr>
            <p:cNvPr id="2130" name="Text Box 56"/>
            <p:cNvSpPr txBox="1">
              <a:spLocks noChangeArrowheads="1"/>
            </p:cNvSpPr>
            <p:nvPr/>
          </p:nvSpPr>
          <p:spPr bwMode="auto">
            <a:xfrm>
              <a:off x="3607" y="1071"/>
              <a:ext cx="99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2002 S.GIULIANO</a:t>
              </a:r>
            </a:p>
          </p:txBody>
        </p:sp>
        <p:sp>
          <p:nvSpPr>
            <p:cNvPr id="2131" name="WordArt 57"/>
            <p:cNvSpPr>
              <a:spLocks noChangeArrowheads="1" noChangeShapeType="1" noTextEdit="1"/>
            </p:cNvSpPr>
            <p:nvPr/>
          </p:nvSpPr>
          <p:spPr bwMode="auto">
            <a:xfrm>
              <a:off x="4468" y="935"/>
              <a:ext cx="340" cy="249"/>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grpSp>
      <p:sp>
        <p:nvSpPr>
          <p:cNvPr id="2087" name="Text Box 58"/>
          <p:cNvSpPr txBox="1">
            <a:spLocks noChangeArrowheads="1"/>
          </p:cNvSpPr>
          <p:nvPr/>
        </p:nvSpPr>
        <p:spPr bwMode="auto">
          <a:xfrm>
            <a:off x="5651500" y="6273800"/>
            <a:ext cx="1439863"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1915 AVEZZANO</a:t>
            </a:r>
          </a:p>
        </p:txBody>
      </p:sp>
      <p:sp>
        <p:nvSpPr>
          <p:cNvPr id="2088" name="Text Box 59"/>
          <p:cNvSpPr txBox="1">
            <a:spLocks noChangeArrowheads="1"/>
          </p:cNvSpPr>
          <p:nvPr/>
        </p:nvSpPr>
        <p:spPr bwMode="auto">
          <a:xfrm>
            <a:off x="5545138" y="6640513"/>
            <a:ext cx="2195512"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1905 NICASTRO</a:t>
            </a:r>
          </a:p>
        </p:txBody>
      </p:sp>
      <p:sp>
        <p:nvSpPr>
          <p:cNvPr id="2089" name="WordArt 60"/>
          <p:cNvSpPr>
            <a:spLocks noChangeArrowheads="1" noChangeShapeType="1" noTextEdit="1"/>
          </p:cNvSpPr>
          <p:nvPr/>
        </p:nvSpPr>
        <p:spPr bwMode="auto">
          <a:xfrm>
            <a:off x="5581650" y="6410325"/>
            <a:ext cx="539750" cy="395288"/>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090" name="WordArt 61"/>
          <p:cNvSpPr>
            <a:spLocks noChangeArrowheads="1" noChangeShapeType="1" noTextEdit="1"/>
          </p:cNvSpPr>
          <p:nvPr/>
        </p:nvSpPr>
        <p:spPr bwMode="auto">
          <a:xfrm>
            <a:off x="5292725" y="6057900"/>
            <a:ext cx="539750" cy="395288"/>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091" name="Line 62"/>
          <p:cNvSpPr>
            <a:spLocks noChangeShapeType="1"/>
          </p:cNvSpPr>
          <p:nvPr/>
        </p:nvSpPr>
        <p:spPr bwMode="auto">
          <a:xfrm>
            <a:off x="4572000" y="2276475"/>
            <a:ext cx="1223963"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92" name="Line 63"/>
          <p:cNvSpPr>
            <a:spLocks noChangeShapeType="1"/>
          </p:cNvSpPr>
          <p:nvPr/>
        </p:nvSpPr>
        <p:spPr bwMode="auto">
          <a:xfrm>
            <a:off x="4572000" y="2060575"/>
            <a:ext cx="2232025"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93" name="Line 64"/>
          <p:cNvSpPr>
            <a:spLocks noChangeShapeType="1"/>
          </p:cNvSpPr>
          <p:nvPr/>
        </p:nvSpPr>
        <p:spPr bwMode="auto">
          <a:xfrm>
            <a:off x="5724525" y="1873250"/>
            <a:ext cx="183515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94" name="Line 65"/>
          <p:cNvSpPr>
            <a:spLocks noChangeShapeType="1"/>
          </p:cNvSpPr>
          <p:nvPr/>
        </p:nvSpPr>
        <p:spPr bwMode="auto">
          <a:xfrm>
            <a:off x="7813675" y="1268413"/>
            <a:ext cx="64770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95" name="Line 66"/>
          <p:cNvSpPr>
            <a:spLocks noChangeShapeType="1"/>
          </p:cNvSpPr>
          <p:nvPr/>
        </p:nvSpPr>
        <p:spPr bwMode="auto">
          <a:xfrm>
            <a:off x="3419475" y="3068638"/>
            <a:ext cx="179388"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grpSp>
        <p:nvGrpSpPr>
          <p:cNvPr id="2096" name="Group 67"/>
          <p:cNvGrpSpPr>
            <a:grpSpLocks/>
          </p:cNvGrpSpPr>
          <p:nvPr/>
        </p:nvGrpSpPr>
        <p:grpSpPr bwMode="auto">
          <a:xfrm>
            <a:off x="1835150" y="5661025"/>
            <a:ext cx="1668463" cy="304800"/>
            <a:chOff x="1584" y="3696"/>
            <a:chExt cx="1051" cy="192"/>
          </a:xfrm>
        </p:grpSpPr>
        <p:sp>
          <p:nvSpPr>
            <p:cNvPr id="2128" name="WordArt 68"/>
            <p:cNvSpPr>
              <a:spLocks noChangeArrowheads="1" noChangeShapeType="1" noTextEdit="1"/>
            </p:cNvSpPr>
            <p:nvPr/>
          </p:nvSpPr>
          <p:spPr bwMode="auto">
            <a:xfrm>
              <a:off x="1584" y="3696"/>
              <a:ext cx="340" cy="159"/>
            </a:xfrm>
            <a:prstGeom prst="rect">
              <a:avLst/>
            </a:prstGeom>
          </p:spPr>
          <p:txBody>
            <a:bodyPr wrap="none" fromWordArt="1">
              <a:prstTxWarp prst="textFadeUp">
                <a:avLst>
                  <a:gd name="adj" fmla="val 9991"/>
                </a:avLst>
              </a:prstTxWarp>
            </a:bodyPr>
            <a:lstStyle/>
            <a:p>
              <a:pPr algn="ctr"/>
              <a:r>
                <a:rPr lang="it-IT" sz="3600" kern="10">
                  <a:ln w="12700">
                    <a:solidFill>
                      <a:srgbClr val="000000"/>
                    </a:solidFill>
                    <a:round/>
                    <a:headEnd/>
                    <a:tailEnd/>
                  </a:ln>
                  <a:solidFill>
                    <a:srgbClr val="00FFFF"/>
                  </a:solidFill>
                  <a:effectLst>
                    <a:outerShdw dist="35921" dir="2700000" sy="50000" rotWithShape="0">
                      <a:srgbClr val="875B0D">
                        <a:alpha val="70000"/>
                      </a:srgbClr>
                    </a:outerShdw>
                  </a:effectLst>
                  <a:latin typeface="Arial Black"/>
                </a:rPr>
                <a:t>Diga</a:t>
              </a:r>
            </a:p>
          </p:txBody>
        </p:sp>
        <p:sp>
          <p:nvSpPr>
            <p:cNvPr id="2129" name="Text Box 69"/>
            <p:cNvSpPr txBox="1">
              <a:spLocks noChangeArrowheads="1"/>
            </p:cNvSpPr>
            <p:nvPr/>
          </p:nvSpPr>
          <p:spPr bwMode="auto">
            <a:xfrm>
              <a:off x="1728" y="3734"/>
              <a:ext cx="90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1923 GLENO</a:t>
              </a:r>
            </a:p>
          </p:txBody>
        </p:sp>
      </p:grpSp>
      <p:sp>
        <p:nvSpPr>
          <p:cNvPr id="2097" name="Line 70"/>
          <p:cNvSpPr>
            <a:spLocks noChangeShapeType="1"/>
          </p:cNvSpPr>
          <p:nvPr/>
        </p:nvSpPr>
        <p:spPr bwMode="auto">
          <a:xfrm>
            <a:off x="1258888" y="5734050"/>
            <a:ext cx="504825"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098" name="Text Box 71"/>
          <p:cNvSpPr txBox="1">
            <a:spLocks noChangeArrowheads="1"/>
          </p:cNvSpPr>
          <p:nvPr/>
        </p:nvSpPr>
        <p:spPr bwMode="auto">
          <a:xfrm>
            <a:off x="3059113" y="6280150"/>
            <a:ext cx="2195512"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1908 STRETTO DI MESSINA</a:t>
            </a:r>
          </a:p>
        </p:txBody>
      </p:sp>
      <p:sp>
        <p:nvSpPr>
          <p:cNvPr id="2099" name="WordArt 72"/>
          <p:cNvSpPr>
            <a:spLocks noChangeArrowheads="1" noChangeShapeType="1" noTextEdit="1"/>
          </p:cNvSpPr>
          <p:nvPr/>
        </p:nvSpPr>
        <p:spPr bwMode="auto">
          <a:xfrm>
            <a:off x="2665413" y="6076950"/>
            <a:ext cx="539750" cy="395288"/>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100" name="Line 73"/>
          <p:cNvSpPr>
            <a:spLocks noChangeShapeType="1"/>
          </p:cNvSpPr>
          <p:nvPr/>
        </p:nvSpPr>
        <p:spPr bwMode="auto">
          <a:xfrm>
            <a:off x="1258888" y="6669088"/>
            <a:ext cx="100965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101" name="Text Box 74"/>
          <p:cNvSpPr txBox="1">
            <a:spLocks noChangeArrowheads="1"/>
          </p:cNvSpPr>
          <p:nvPr/>
        </p:nvSpPr>
        <p:spPr bwMode="auto">
          <a:xfrm>
            <a:off x="7307263" y="6237288"/>
            <a:ext cx="1439862"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1919 MUGELLO</a:t>
            </a:r>
          </a:p>
        </p:txBody>
      </p:sp>
      <p:sp>
        <p:nvSpPr>
          <p:cNvPr id="2102" name="WordArt 75"/>
          <p:cNvSpPr>
            <a:spLocks noChangeArrowheads="1" noChangeShapeType="1" noTextEdit="1"/>
          </p:cNvSpPr>
          <p:nvPr/>
        </p:nvSpPr>
        <p:spPr bwMode="auto">
          <a:xfrm>
            <a:off x="6948488" y="6021388"/>
            <a:ext cx="539750" cy="395287"/>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103" name="Line 76"/>
          <p:cNvSpPr>
            <a:spLocks noChangeShapeType="1"/>
          </p:cNvSpPr>
          <p:nvPr/>
        </p:nvSpPr>
        <p:spPr bwMode="auto">
          <a:xfrm>
            <a:off x="1258888" y="6381750"/>
            <a:ext cx="1225550"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grpSp>
        <p:nvGrpSpPr>
          <p:cNvPr id="2104" name="Group 77"/>
          <p:cNvGrpSpPr>
            <a:grpSpLocks/>
          </p:cNvGrpSpPr>
          <p:nvPr/>
        </p:nvGrpSpPr>
        <p:grpSpPr bwMode="auto">
          <a:xfrm>
            <a:off x="5867400" y="2205038"/>
            <a:ext cx="1800225" cy="358775"/>
            <a:chOff x="4150" y="1661"/>
            <a:chExt cx="1134" cy="226"/>
          </a:xfrm>
        </p:grpSpPr>
        <p:sp>
          <p:nvSpPr>
            <p:cNvPr id="2126" name="Text Box 78"/>
            <p:cNvSpPr txBox="1">
              <a:spLocks noChangeArrowheads="1"/>
            </p:cNvSpPr>
            <p:nvPr/>
          </p:nvSpPr>
          <p:spPr bwMode="auto">
            <a:xfrm>
              <a:off x="4377" y="1733"/>
              <a:ext cx="907" cy="154"/>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1996 VERSILIA</a:t>
              </a:r>
            </a:p>
          </p:txBody>
        </p:sp>
        <p:sp>
          <p:nvSpPr>
            <p:cNvPr id="2127" name="WordArt 79"/>
            <p:cNvSpPr>
              <a:spLocks noChangeArrowheads="1" noChangeShapeType="1" noTextEdit="1"/>
            </p:cNvSpPr>
            <p:nvPr/>
          </p:nvSpPr>
          <p:spPr bwMode="auto">
            <a:xfrm>
              <a:off x="4150" y="1661"/>
              <a:ext cx="340" cy="159"/>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00"/>
                    </a:solidFill>
                    <a:round/>
                    <a:headEnd/>
                    <a:tailEnd/>
                  </a:ln>
                  <a:solidFill>
                    <a:srgbClr val="00FFFF"/>
                  </a:solidFill>
                  <a:effectLst>
                    <a:outerShdw dist="125724" dir="18900000" algn="ctr" rotWithShape="0">
                      <a:srgbClr val="000099"/>
                    </a:outerShdw>
                  </a:effectLst>
                  <a:latin typeface="Impact"/>
                </a:rPr>
                <a:t>Alluvione</a:t>
              </a:r>
            </a:p>
          </p:txBody>
        </p:sp>
      </p:grpSp>
      <p:sp>
        <p:nvSpPr>
          <p:cNvPr id="2105" name="Line 80"/>
          <p:cNvSpPr>
            <a:spLocks noChangeShapeType="1"/>
          </p:cNvSpPr>
          <p:nvPr/>
        </p:nvSpPr>
        <p:spPr bwMode="auto">
          <a:xfrm>
            <a:off x="4572000" y="2492375"/>
            <a:ext cx="576263"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106" name="Text Box 81"/>
          <p:cNvSpPr txBox="1">
            <a:spLocks noChangeArrowheads="1"/>
          </p:cNvSpPr>
          <p:nvPr/>
        </p:nvSpPr>
        <p:spPr bwMode="auto">
          <a:xfrm>
            <a:off x="3706813" y="6021388"/>
            <a:ext cx="1728787"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1920 GARFAGNANA</a:t>
            </a:r>
          </a:p>
        </p:txBody>
      </p:sp>
      <p:sp>
        <p:nvSpPr>
          <p:cNvPr id="2107" name="WordArt 82"/>
          <p:cNvSpPr>
            <a:spLocks noChangeArrowheads="1" noChangeShapeType="1" noTextEdit="1"/>
          </p:cNvSpPr>
          <p:nvPr/>
        </p:nvSpPr>
        <p:spPr bwMode="auto">
          <a:xfrm>
            <a:off x="3346450" y="5805488"/>
            <a:ext cx="539750" cy="395287"/>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108" name="Line 83"/>
          <p:cNvSpPr>
            <a:spLocks noChangeShapeType="1"/>
          </p:cNvSpPr>
          <p:nvPr/>
        </p:nvSpPr>
        <p:spPr bwMode="auto">
          <a:xfrm>
            <a:off x="1268413" y="6049963"/>
            <a:ext cx="2008187"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
        <p:nvSpPr>
          <p:cNvPr id="2109" name="WordArt 85"/>
          <p:cNvSpPr>
            <a:spLocks noChangeArrowheads="1" noChangeShapeType="1" noTextEdit="1"/>
          </p:cNvSpPr>
          <p:nvPr/>
        </p:nvSpPr>
        <p:spPr bwMode="auto">
          <a:xfrm>
            <a:off x="2413000" y="6524625"/>
            <a:ext cx="539750" cy="252413"/>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00"/>
                  </a:solidFill>
                  <a:round/>
                  <a:headEnd/>
                  <a:tailEnd/>
                </a:ln>
                <a:solidFill>
                  <a:srgbClr val="00FFFF"/>
                </a:solidFill>
                <a:effectLst>
                  <a:outerShdw dist="125724" dir="18900000" algn="ctr" rotWithShape="0">
                    <a:srgbClr val="000099"/>
                  </a:outerShdw>
                </a:effectLst>
                <a:latin typeface="Impact"/>
              </a:rPr>
              <a:t>Alluvione</a:t>
            </a:r>
          </a:p>
        </p:txBody>
      </p:sp>
      <p:sp>
        <p:nvSpPr>
          <p:cNvPr id="2110" name="Text Box 86"/>
          <p:cNvSpPr txBox="1">
            <a:spLocks noChangeArrowheads="1"/>
          </p:cNvSpPr>
          <p:nvPr/>
        </p:nvSpPr>
        <p:spPr bwMode="auto">
          <a:xfrm>
            <a:off x="2628900" y="6640513"/>
            <a:ext cx="1582738"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1870 ROMA</a:t>
            </a:r>
          </a:p>
        </p:txBody>
      </p:sp>
      <p:sp>
        <p:nvSpPr>
          <p:cNvPr id="2111" name="Text Box 87"/>
          <p:cNvSpPr txBox="1">
            <a:spLocks noChangeArrowheads="1"/>
          </p:cNvSpPr>
          <p:nvPr/>
        </p:nvSpPr>
        <p:spPr bwMode="auto">
          <a:xfrm>
            <a:off x="3889375" y="6640513"/>
            <a:ext cx="2195513"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1883 ISCHIA</a:t>
            </a:r>
          </a:p>
        </p:txBody>
      </p:sp>
      <p:sp>
        <p:nvSpPr>
          <p:cNvPr id="2112" name="WordArt 88"/>
          <p:cNvSpPr>
            <a:spLocks noChangeArrowheads="1" noChangeShapeType="1" noTextEdit="1"/>
          </p:cNvSpPr>
          <p:nvPr/>
        </p:nvSpPr>
        <p:spPr bwMode="auto">
          <a:xfrm>
            <a:off x="3925888" y="6437313"/>
            <a:ext cx="539750" cy="395287"/>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113" name="Text Box 89"/>
          <p:cNvSpPr txBox="1">
            <a:spLocks noChangeArrowheads="1"/>
          </p:cNvSpPr>
          <p:nvPr/>
        </p:nvSpPr>
        <p:spPr bwMode="auto">
          <a:xfrm>
            <a:off x="7740650" y="6640513"/>
            <a:ext cx="1439863"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1907 FERRUZZANO</a:t>
            </a:r>
          </a:p>
        </p:txBody>
      </p:sp>
      <p:sp>
        <p:nvSpPr>
          <p:cNvPr id="2114" name="WordArt 90"/>
          <p:cNvSpPr>
            <a:spLocks noChangeArrowheads="1" noChangeShapeType="1" noTextEdit="1"/>
          </p:cNvSpPr>
          <p:nvPr/>
        </p:nvSpPr>
        <p:spPr bwMode="auto">
          <a:xfrm>
            <a:off x="7310438" y="6424613"/>
            <a:ext cx="539750" cy="395287"/>
          </a:xfrm>
          <a:prstGeom prst="rect">
            <a:avLst/>
          </a:prstGeom>
        </p:spPr>
        <p:txBody>
          <a:bodyPr wrap="none" fromWordArt="1">
            <a:prstTxWarp prst="textSlantUp">
              <a:avLst>
                <a:gd name="adj" fmla="val 32056"/>
              </a:avLst>
            </a:prstTxWarp>
          </a:bodyPr>
          <a:lstStyle/>
          <a:p>
            <a:pPr algn="ctr"/>
            <a:r>
              <a:rPr lang="it-IT" sz="3600" kern="10">
                <a:ln w="9525">
                  <a:solidFill>
                    <a:srgbClr val="0000FF"/>
                  </a:solidFill>
                  <a:round/>
                  <a:headEnd/>
                  <a:tailEnd/>
                </a:ln>
                <a:solidFill>
                  <a:srgbClr val="FF0000"/>
                </a:solidFill>
                <a:effectLst>
                  <a:outerShdw dist="53882" dir="2700000" algn="ctr" rotWithShape="0">
                    <a:srgbClr val="9999FF">
                      <a:alpha val="79999"/>
                    </a:srgbClr>
                  </a:outerShdw>
                </a:effectLst>
                <a:latin typeface="Impact"/>
              </a:rPr>
              <a:t>Terremoto</a:t>
            </a:r>
          </a:p>
        </p:txBody>
      </p:sp>
      <p:sp>
        <p:nvSpPr>
          <p:cNvPr id="2115" name="Text Box 91"/>
          <p:cNvSpPr txBox="1">
            <a:spLocks noChangeArrowheads="1"/>
          </p:cNvSpPr>
          <p:nvPr/>
        </p:nvSpPr>
        <p:spPr bwMode="auto">
          <a:xfrm>
            <a:off x="1614488" y="2997200"/>
            <a:ext cx="747712"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DPR n°66</a:t>
            </a:r>
          </a:p>
          <a:p>
            <a:pPr algn="r" defTabSz="914400">
              <a:defRPr/>
            </a:pPr>
            <a:r>
              <a:rPr lang="it-IT" sz="1400" b="1">
                <a:solidFill>
                  <a:srgbClr val="0000FF"/>
                </a:solidFill>
                <a:latin typeface="Arial" charset="0"/>
                <a:ea typeface="+mn-ea"/>
              </a:rPr>
              <a:t>1981</a:t>
            </a:r>
          </a:p>
        </p:txBody>
      </p:sp>
      <p:sp>
        <p:nvSpPr>
          <p:cNvPr id="2116" name="Text Box 92"/>
          <p:cNvSpPr txBox="1">
            <a:spLocks noChangeArrowheads="1"/>
          </p:cNvSpPr>
          <p:nvPr/>
        </p:nvSpPr>
        <p:spPr bwMode="auto">
          <a:xfrm>
            <a:off x="2800350" y="2205038"/>
            <a:ext cx="6191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n°225</a:t>
            </a:r>
          </a:p>
          <a:p>
            <a:pPr algn="r" defTabSz="914400">
              <a:defRPr/>
            </a:pPr>
            <a:r>
              <a:rPr lang="it-IT" sz="1400" b="1">
                <a:solidFill>
                  <a:srgbClr val="0000FF"/>
                </a:solidFill>
                <a:latin typeface="Arial" charset="0"/>
                <a:ea typeface="+mn-ea"/>
              </a:rPr>
              <a:t>1992</a:t>
            </a:r>
          </a:p>
        </p:txBody>
      </p:sp>
      <p:sp>
        <p:nvSpPr>
          <p:cNvPr id="2117" name="Text Box 93"/>
          <p:cNvSpPr txBox="1">
            <a:spLocks noChangeArrowheads="1"/>
          </p:cNvSpPr>
          <p:nvPr/>
        </p:nvSpPr>
        <p:spPr bwMode="auto">
          <a:xfrm>
            <a:off x="4500563" y="1052513"/>
            <a:ext cx="1138237" cy="609600"/>
          </a:xfrm>
          <a:prstGeom prst="rect">
            <a:avLst/>
          </a:prstGeom>
          <a:noFill/>
          <a:ln w="9525">
            <a:noFill/>
            <a:miter lim="800000"/>
            <a:headEnd/>
            <a:tailEnd/>
          </a:ln>
        </p:spPr>
        <p:txBody>
          <a:bodyPr>
            <a:spAutoFit/>
          </a:bodyPr>
          <a:lstStyle/>
          <a:p>
            <a:pPr algn="r" defTabSz="914400">
              <a:defRPr/>
            </a:pPr>
            <a:r>
              <a:rPr lang="it-IT" sz="1000" i="1">
                <a:solidFill>
                  <a:srgbClr val="000000"/>
                </a:solidFill>
                <a:latin typeface="Arial" charset="0"/>
                <a:ea typeface="+mn-ea"/>
              </a:rPr>
              <a:t>D.Lgs. n°300</a:t>
            </a:r>
          </a:p>
          <a:p>
            <a:pPr algn="r" defTabSz="914400">
              <a:defRPr/>
            </a:pPr>
            <a:r>
              <a:rPr lang="it-IT" sz="1000" i="1">
                <a:solidFill>
                  <a:srgbClr val="000000"/>
                </a:solidFill>
                <a:latin typeface="Arial" charset="0"/>
                <a:ea typeface="+mn-ea"/>
              </a:rPr>
              <a:t>L n°265</a:t>
            </a:r>
          </a:p>
          <a:p>
            <a:pPr algn="r" defTabSz="914400">
              <a:defRPr/>
            </a:pPr>
            <a:r>
              <a:rPr lang="it-IT" sz="1400" b="1">
                <a:solidFill>
                  <a:srgbClr val="0000FF"/>
                </a:solidFill>
                <a:latin typeface="Arial" charset="0"/>
                <a:ea typeface="+mn-ea"/>
              </a:rPr>
              <a:t>1999</a:t>
            </a:r>
          </a:p>
        </p:txBody>
      </p:sp>
      <p:sp>
        <p:nvSpPr>
          <p:cNvPr id="2118" name="Text Box 94"/>
          <p:cNvSpPr txBox="1">
            <a:spLocks noChangeArrowheads="1"/>
          </p:cNvSpPr>
          <p:nvPr/>
        </p:nvSpPr>
        <p:spPr bwMode="auto">
          <a:xfrm>
            <a:off x="5895975" y="692150"/>
            <a:ext cx="809625" cy="6096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L Cost. n°3</a:t>
            </a:r>
          </a:p>
          <a:p>
            <a:pPr algn="r" defTabSz="914400">
              <a:defRPr/>
            </a:pPr>
            <a:r>
              <a:rPr lang="it-IT" sz="1000" i="1">
                <a:solidFill>
                  <a:srgbClr val="000000"/>
                </a:solidFill>
                <a:latin typeface="Arial" charset="0"/>
                <a:ea typeface="+mn-ea"/>
              </a:rPr>
              <a:t>L n°401</a:t>
            </a:r>
          </a:p>
          <a:p>
            <a:pPr algn="r" defTabSz="914400">
              <a:defRPr/>
            </a:pPr>
            <a:r>
              <a:rPr lang="it-IT" sz="1400" b="1">
                <a:solidFill>
                  <a:srgbClr val="0000FF"/>
                </a:solidFill>
                <a:latin typeface="Arial" charset="0"/>
                <a:ea typeface="+mn-ea"/>
              </a:rPr>
              <a:t>2001</a:t>
            </a:r>
          </a:p>
        </p:txBody>
      </p:sp>
      <p:sp>
        <p:nvSpPr>
          <p:cNvPr id="2119" name="Text Box 95"/>
          <p:cNvSpPr txBox="1">
            <a:spLocks noChangeArrowheads="1"/>
          </p:cNvSpPr>
          <p:nvPr/>
        </p:nvSpPr>
        <p:spPr bwMode="auto">
          <a:xfrm>
            <a:off x="3546475" y="1555750"/>
            <a:ext cx="949325" cy="4572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D. Lgs. n°112</a:t>
            </a:r>
          </a:p>
          <a:p>
            <a:pPr algn="r" defTabSz="914400">
              <a:defRPr/>
            </a:pPr>
            <a:r>
              <a:rPr lang="it-IT" sz="1400" b="1">
                <a:solidFill>
                  <a:srgbClr val="0000FF"/>
                </a:solidFill>
                <a:latin typeface="Arial" charset="0"/>
                <a:ea typeface="+mn-ea"/>
              </a:rPr>
              <a:t>1998</a:t>
            </a:r>
          </a:p>
        </p:txBody>
      </p:sp>
      <p:sp>
        <p:nvSpPr>
          <p:cNvPr id="2120" name="Text Box 96"/>
          <p:cNvSpPr txBox="1">
            <a:spLocks noChangeArrowheads="1"/>
          </p:cNvSpPr>
          <p:nvPr/>
        </p:nvSpPr>
        <p:spPr bwMode="auto">
          <a:xfrm>
            <a:off x="1192213" y="2492375"/>
            <a:ext cx="1703387" cy="609600"/>
          </a:xfrm>
          <a:prstGeom prst="rect">
            <a:avLst/>
          </a:prstGeom>
          <a:noFill/>
          <a:ln w="9525">
            <a:noFill/>
            <a:miter lim="800000"/>
            <a:headEnd/>
            <a:tailEnd/>
          </a:ln>
        </p:spPr>
        <p:txBody>
          <a:bodyPr wrap="none">
            <a:spAutoFit/>
          </a:bodyPr>
          <a:lstStyle/>
          <a:p>
            <a:pPr algn="r" defTabSz="914400">
              <a:defRPr/>
            </a:pPr>
            <a:r>
              <a:rPr lang="it-IT" sz="1000" i="1">
                <a:solidFill>
                  <a:srgbClr val="000000"/>
                </a:solidFill>
                <a:latin typeface="Arial" charset="0"/>
                <a:ea typeface="+mn-ea"/>
              </a:rPr>
              <a:t>Ordine di Servizio del PCM</a:t>
            </a:r>
          </a:p>
          <a:p>
            <a:pPr algn="r" defTabSz="914400">
              <a:defRPr/>
            </a:pPr>
            <a:r>
              <a:rPr lang="it-IT" sz="1000" i="1">
                <a:solidFill>
                  <a:srgbClr val="000000"/>
                </a:solidFill>
                <a:latin typeface="Arial" charset="0"/>
                <a:ea typeface="+mn-ea"/>
              </a:rPr>
              <a:t>L 938</a:t>
            </a:r>
          </a:p>
          <a:p>
            <a:pPr algn="r" defTabSz="914400">
              <a:defRPr/>
            </a:pPr>
            <a:r>
              <a:rPr lang="it-IT" sz="1400" b="1">
                <a:solidFill>
                  <a:srgbClr val="0000FF"/>
                </a:solidFill>
                <a:latin typeface="Arial" charset="0"/>
                <a:ea typeface="+mn-ea"/>
              </a:rPr>
              <a:t>1982</a:t>
            </a:r>
          </a:p>
        </p:txBody>
      </p:sp>
      <p:sp>
        <p:nvSpPr>
          <p:cNvPr id="2121" name="Text Box 97"/>
          <p:cNvSpPr txBox="1">
            <a:spLocks noChangeArrowheads="1"/>
          </p:cNvSpPr>
          <p:nvPr/>
        </p:nvSpPr>
        <p:spPr bwMode="auto">
          <a:xfrm>
            <a:off x="1968500" y="3705225"/>
            <a:ext cx="622300" cy="228600"/>
          </a:xfrm>
          <a:prstGeom prst="rect">
            <a:avLst/>
          </a:prstGeom>
          <a:solidFill>
            <a:srgbClr val="FFFFFF"/>
          </a:solidFill>
          <a:ln w="9525">
            <a:noFill/>
            <a:miter lim="800000"/>
            <a:headEnd/>
            <a:tailEnd/>
          </a:ln>
        </p:spPr>
        <p:txBody>
          <a:bodyPr wrap="none">
            <a:spAutoFit/>
          </a:bodyPr>
          <a:lstStyle/>
          <a:p>
            <a:pPr defTabSz="914400">
              <a:defRPr/>
            </a:pPr>
            <a:r>
              <a:rPr lang="it-IT" sz="900" b="1">
                <a:solidFill>
                  <a:srgbClr val="000000"/>
                </a:solidFill>
                <a:latin typeface="Arial" charset="0"/>
                <a:ea typeface="+mn-ea"/>
              </a:rPr>
              <a:t>11 ANNI</a:t>
            </a:r>
          </a:p>
        </p:txBody>
      </p:sp>
      <p:sp>
        <p:nvSpPr>
          <p:cNvPr id="2122" name="Text Box 98"/>
          <p:cNvSpPr txBox="1">
            <a:spLocks noChangeArrowheads="1"/>
          </p:cNvSpPr>
          <p:nvPr/>
        </p:nvSpPr>
        <p:spPr bwMode="auto">
          <a:xfrm>
            <a:off x="120650" y="115888"/>
            <a:ext cx="7404100" cy="822325"/>
          </a:xfrm>
          <a:prstGeom prst="rect">
            <a:avLst/>
          </a:prstGeom>
          <a:noFill/>
          <a:ln w="9525">
            <a:noFill/>
            <a:miter lim="800000"/>
            <a:headEnd/>
            <a:tailEnd/>
          </a:ln>
        </p:spPr>
        <p:txBody>
          <a:bodyPr>
            <a:spAutoFit/>
          </a:bodyPr>
          <a:lstStyle/>
          <a:p>
            <a:pPr defTabSz="914400" eaLnBrk="0" hangingPunct="0">
              <a:spcBef>
                <a:spcPct val="50000"/>
              </a:spcBef>
              <a:defRPr/>
            </a:pPr>
            <a:r>
              <a:rPr lang="it-IT" sz="2400" b="1">
                <a:solidFill>
                  <a:srgbClr val="FF3300"/>
                </a:solidFill>
                <a:latin typeface="Comic Sans MS" pitchFamily="66" charset="0"/>
                <a:ea typeface="+mn-ea"/>
              </a:rPr>
              <a:t>I maggiori eventi e l’evoluzione della normativa di Protezione Civile</a:t>
            </a:r>
          </a:p>
        </p:txBody>
      </p:sp>
      <p:sp>
        <p:nvSpPr>
          <p:cNvPr id="2123" name="WordArt 99"/>
          <p:cNvSpPr>
            <a:spLocks noChangeArrowheads="1" noChangeShapeType="1" noTextEdit="1"/>
          </p:cNvSpPr>
          <p:nvPr/>
        </p:nvSpPr>
        <p:spPr bwMode="auto">
          <a:xfrm>
            <a:off x="3708400" y="2636838"/>
            <a:ext cx="1009650" cy="249237"/>
          </a:xfrm>
          <a:prstGeom prst="rect">
            <a:avLst/>
          </a:prstGeom>
        </p:spPr>
        <p:txBody>
          <a:bodyPr wrap="none" fromWordArt="1">
            <a:prstTxWarp prst="textPlain">
              <a:avLst>
                <a:gd name="adj" fmla="val 50000"/>
              </a:avLst>
            </a:prstTxWarp>
          </a:bodyPr>
          <a:lstStyle/>
          <a:p>
            <a:pPr algn="ctr"/>
            <a:r>
              <a:rPr lang="it-IT" sz="3600" b="1" i="1" kern="10">
                <a:ln w="12700">
                  <a:solidFill>
                    <a:srgbClr val="EAEAEA"/>
                  </a:solidFill>
                  <a:round/>
                  <a:headEnd/>
                  <a:tailEnd/>
                </a:ln>
                <a:solidFill>
                  <a:srgbClr val="990033"/>
                </a:solidFill>
                <a:effectLst>
                  <a:outerShdw dist="35921" dir="2700000" sy="50000" kx="2115830" algn="bl" rotWithShape="0">
                    <a:srgbClr val="C0C0C0">
                      <a:alpha val="79999"/>
                    </a:srgbClr>
                  </a:outerShdw>
                </a:effectLst>
                <a:latin typeface="Times New Roman"/>
                <a:cs typeface="Times New Roman"/>
              </a:rPr>
              <a:t>Eruzione</a:t>
            </a:r>
          </a:p>
        </p:txBody>
      </p:sp>
      <p:sp>
        <p:nvSpPr>
          <p:cNvPr id="2124" name="Text Box 100"/>
          <p:cNvSpPr txBox="1">
            <a:spLocks noChangeArrowheads="1"/>
          </p:cNvSpPr>
          <p:nvPr/>
        </p:nvSpPr>
        <p:spPr bwMode="auto">
          <a:xfrm>
            <a:off x="4427538" y="2708275"/>
            <a:ext cx="1582737" cy="244475"/>
          </a:xfrm>
          <a:prstGeom prst="rect">
            <a:avLst/>
          </a:prstGeom>
          <a:noFill/>
          <a:ln w="19050">
            <a:noFill/>
            <a:miter lim="800000"/>
            <a:headEnd/>
            <a:tailEnd/>
          </a:ln>
        </p:spPr>
        <p:txBody>
          <a:bodyPr>
            <a:spAutoFit/>
          </a:bodyPr>
          <a:lstStyle/>
          <a:p>
            <a:pPr algn="ctr" defTabSz="914400">
              <a:defRPr/>
            </a:pPr>
            <a:r>
              <a:rPr lang="it-IT" sz="1000" b="1">
                <a:solidFill>
                  <a:srgbClr val="000000"/>
                </a:solidFill>
                <a:latin typeface="Book Antiqua" pitchFamily="18" charset="0"/>
                <a:ea typeface="+mn-ea"/>
              </a:rPr>
              <a:t>1991/1992 ETNA</a:t>
            </a:r>
          </a:p>
        </p:txBody>
      </p:sp>
      <p:sp>
        <p:nvSpPr>
          <p:cNvPr id="2125" name="Line 101"/>
          <p:cNvSpPr>
            <a:spLocks noChangeShapeType="1"/>
          </p:cNvSpPr>
          <p:nvPr/>
        </p:nvSpPr>
        <p:spPr bwMode="auto">
          <a:xfrm>
            <a:off x="3384550" y="2781300"/>
            <a:ext cx="250825" cy="0"/>
          </a:xfrm>
          <a:prstGeom prst="line">
            <a:avLst/>
          </a:prstGeom>
          <a:noFill/>
          <a:ln w="12700">
            <a:solidFill>
              <a:schemeClr val="tx1"/>
            </a:solidFill>
            <a:round/>
            <a:headEnd/>
            <a:tailEnd type="triangle" w="med" len="med"/>
          </a:ln>
        </p:spPr>
        <p:txBody>
          <a:bodyPr/>
          <a:lstStyle/>
          <a:p>
            <a:pPr defTabSz="914400">
              <a:defRPr/>
            </a:pPr>
            <a:endParaRPr lang="it-IT">
              <a:solidFill>
                <a:srgbClr val="000000"/>
              </a:solidFill>
              <a:latin typeface="Arial" charset="0"/>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394" name="Immagine 9" descr="SLIDE_PPT_800x600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159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9395" name="CasellaDiTesto 4"/>
          <p:cNvSpPr txBox="1">
            <a:spLocks noChangeArrowheads="1"/>
          </p:cNvSpPr>
          <p:nvPr/>
        </p:nvSpPr>
        <p:spPr bwMode="auto">
          <a:xfrm>
            <a:off x="1187450" y="1484313"/>
            <a:ext cx="75612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003A70"/>
              </a:buClr>
            </a:pPr>
            <a:endParaRPr lang="it-IT" sz="1600">
              <a:solidFill>
                <a:srgbClr val="003A70"/>
              </a:solidFill>
            </a:endParaRPr>
          </a:p>
        </p:txBody>
      </p:sp>
      <p:sp>
        <p:nvSpPr>
          <p:cNvPr id="699396" name="CasellaDiTesto 5"/>
          <p:cNvSpPr txBox="1">
            <a:spLocks noChangeArrowheads="1"/>
          </p:cNvSpPr>
          <p:nvPr/>
        </p:nvSpPr>
        <p:spPr bwMode="auto">
          <a:xfrm>
            <a:off x="-180975" y="427038"/>
            <a:ext cx="83534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3000" b="1">
                <a:solidFill>
                  <a:srgbClr val="003A70"/>
                </a:solidFill>
                <a:latin typeface="Arial Bold" charset="0"/>
              </a:rPr>
              <a:t>Evento sismico del 20 maggio</a:t>
            </a:r>
          </a:p>
        </p:txBody>
      </p:sp>
      <p:sp>
        <p:nvSpPr>
          <p:cNvPr id="4101" name="Rettangolo 6"/>
          <p:cNvSpPr>
            <a:spLocks noChangeArrowheads="1"/>
          </p:cNvSpPr>
          <p:nvPr/>
        </p:nvSpPr>
        <p:spPr bwMode="auto">
          <a:xfrm>
            <a:off x="395288" y="2133600"/>
            <a:ext cx="8496300" cy="923925"/>
          </a:xfrm>
          <a:prstGeom prst="rect">
            <a:avLst/>
          </a:prstGeom>
          <a:noFill/>
          <a:ln w="9525">
            <a:noFill/>
            <a:miter lim="800000"/>
            <a:headEnd/>
            <a:tailEnd/>
          </a:ln>
        </p:spPr>
        <p:txBody>
          <a:bodyPr>
            <a:spAutoFit/>
          </a:bodyPr>
          <a:lstStyle/>
          <a:p>
            <a:pPr marL="342900" indent="-342900">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dirty="0">
              <a:solidFill>
                <a:srgbClr val="003A70"/>
              </a:solidFill>
              <a:latin typeface="Arial"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dirty="0">
              <a:solidFill>
                <a:srgbClr val="003A70"/>
              </a:solidFill>
              <a:latin typeface="Arial"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dirty="0">
              <a:solidFill>
                <a:srgbClr val="003A70"/>
              </a:solidFill>
              <a:latin typeface="Arial" charset="0"/>
            </a:endParaRPr>
          </a:p>
        </p:txBody>
      </p:sp>
      <p:sp>
        <p:nvSpPr>
          <p:cNvPr id="6" name="Segnaposto contenuto 2"/>
          <p:cNvSpPr txBox="1">
            <a:spLocks/>
          </p:cNvSpPr>
          <p:nvPr/>
        </p:nvSpPr>
        <p:spPr bwMode="auto">
          <a:xfrm>
            <a:off x="250825" y="1052513"/>
            <a:ext cx="8353425" cy="2305050"/>
          </a:xfrm>
          <a:prstGeom prst="rect">
            <a:avLst/>
          </a:prstGeom>
          <a:noFill/>
          <a:ln w="9525">
            <a:noFill/>
            <a:miter lim="800000"/>
            <a:headEnd/>
            <a:tailEnd/>
          </a:ln>
        </p:spPr>
        <p:txBody>
          <a:bodyPr/>
          <a:lstStyle/>
          <a:p>
            <a:pPr marL="342900" indent="-342900" algn="just">
              <a:lnSpc>
                <a:spcPct val="150000"/>
              </a:lnSpc>
              <a:defRPr/>
            </a:pPr>
            <a:r>
              <a:rPr lang="it-IT" dirty="0">
                <a:solidFill>
                  <a:srgbClr val="FF0000"/>
                </a:solidFill>
                <a:effectLst>
                  <a:outerShdw blurRad="38100" dist="38100" dir="2700000" algn="tl">
                    <a:srgbClr val="C0C0C0"/>
                  </a:outerShdw>
                </a:effectLst>
              </a:rPr>
              <a:t>Ore 4.04</a:t>
            </a:r>
            <a:r>
              <a:rPr lang="it-IT" dirty="0">
                <a:solidFill>
                  <a:srgbClr val="000000"/>
                </a:solidFill>
              </a:rPr>
              <a:t>: evento sismico di magnitudo (Ml) </a:t>
            </a:r>
            <a:r>
              <a:rPr lang="it-IT" b="1" dirty="0">
                <a:solidFill>
                  <a:srgbClr val="FF0000"/>
                </a:solidFill>
                <a:effectLst>
                  <a:outerShdw blurRad="38100" dist="38100" dir="2700000" algn="tl">
                    <a:srgbClr val="C0C0C0"/>
                  </a:outerShdw>
                </a:effectLst>
              </a:rPr>
              <a:t>5.9</a:t>
            </a:r>
          </a:p>
          <a:p>
            <a:pPr marL="342900" indent="-342900" algn="just">
              <a:defRPr/>
            </a:pPr>
            <a:endParaRPr lang="it-IT" sz="1600" dirty="0">
              <a:solidFill>
                <a:srgbClr val="003A70"/>
              </a:solidFill>
              <a:cs typeface="Arial" pitchFamily="34" charset="0"/>
            </a:endParaRPr>
          </a:p>
          <a:p>
            <a:pPr marL="342900" indent="-342900" algn="just">
              <a:defRPr/>
            </a:pPr>
            <a:r>
              <a:rPr lang="it-IT" sz="1600" dirty="0">
                <a:solidFill>
                  <a:srgbClr val="003A70"/>
                </a:solidFill>
                <a:cs typeface="Arial" pitchFamily="34" charset="0"/>
              </a:rPr>
              <a:t>	Ore 4.30: convocazione del Comitato Operativo</a:t>
            </a:r>
          </a:p>
          <a:p>
            <a:pPr marL="342900" indent="-342900" algn="just">
              <a:defRPr/>
            </a:pPr>
            <a:r>
              <a:rPr lang="it-IT" sz="1600" dirty="0">
                <a:solidFill>
                  <a:srgbClr val="003A70"/>
                </a:solidFill>
                <a:cs typeface="Arial" pitchFamily="34" charset="0"/>
              </a:rPr>
              <a:t>	                     </a:t>
            </a:r>
            <a:r>
              <a:rPr lang="it-IT" sz="1600" i="1" dirty="0">
                <a:solidFill>
                  <a:srgbClr val="003A70"/>
                </a:solidFill>
                <a:cs typeface="Arial" pitchFamily="34" charset="0"/>
              </a:rPr>
              <a:t>(rimarrà attivo fino al 23 maggio)</a:t>
            </a:r>
          </a:p>
          <a:p>
            <a:pPr marL="342900" indent="-342900" algn="just">
              <a:defRPr/>
            </a:pPr>
            <a:endParaRPr lang="it-IT" dirty="0">
              <a:solidFill>
                <a:srgbClr val="003A70"/>
              </a:solidFill>
              <a:cs typeface="Arial" pitchFamily="34" charset="0"/>
            </a:endParaRPr>
          </a:p>
          <a:p>
            <a:pPr marL="342900" indent="-342900" algn="just">
              <a:defRPr/>
            </a:pPr>
            <a:endParaRPr lang="it-IT" dirty="0">
              <a:solidFill>
                <a:srgbClr val="003A70"/>
              </a:solidFill>
              <a:cs typeface="Arial" pitchFamily="34" charset="0"/>
            </a:endParaRPr>
          </a:p>
          <a:p>
            <a:pPr marL="342900" indent="-342900" algn="just">
              <a:defRPr/>
            </a:pPr>
            <a:endParaRPr lang="it-IT" dirty="0">
              <a:solidFill>
                <a:srgbClr val="003A70"/>
              </a:solidFill>
              <a:cs typeface="Arial" pitchFamily="34" charset="0"/>
            </a:endParaRPr>
          </a:p>
          <a:p>
            <a:pPr marL="342900" indent="-342900" algn="just">
              <a:defRPr/>
            </a:pPr>
            <a:endParaRPr lang="it-IT" dirty="0">
              <a:solidFill>
                <a:srgbClr val="003A70"/>
              </a:solidFill>
              <a:cs typeface="Arial" pitchFamily="34" charset="0"/>
            </a:endParaRPr>
          </a:p>
          <a:p>
            <a:pPr marL="342900" indent="-342900">
              <a:defRPr/>
            </a:pPr>
            <a:r>
              <a:rPr lang="it-IT" dirty="0">
                <a:solidFill>
                  <a:srgbClr val="003A70"/>
                </a:solidFill>
                <a:cs typeface="Arial" pitchFamily="34" charset="0"/>
              </a:rPr>
              <a:t/>
            </a:r>
            <a:br>
              <a:rPr lang="it-IT" dirty="0">
                <a:solidFill>
                  <a:srgbClr val="003A70"/>
                </a:solidFill>
                <a:cs typeface="Arial" pitchFamily="34" charset="0"/>
              </a:rPr>
            </a:br>
            <a:r>
              <a:rPr lang="it-IT" sz="1600" dirty="0">
                <a:solidFill>
                  <a:srgbClr val="000000"/>
                </a:solidFill>
                <a:latin typeface="Calibri" pitchFamily="34" charset="0"/>
              </a:rPr>
              <a:t/>
            </a:r>
            <a:br>
              <a:rPr lang="it-IT" sz="1600" dirty="0">
                <a:solidFill>
                  <a:srgbClr val="000000"/>
                </a:solidFill>
                <a:latin typeface="Calibri" pitchFamily="34" charset="0"/>
              </a:rPr>
            </a:br>
            <a:endParaRPr lang="it-IT" sz="1600" dirty="0">
              <a:solidFill>
                <a:srgbClr val="000000"/>
              </a:solidFill>
              <a:latin typeface="Calibri" pitchFamily="34" charset="0"/>
            </a:endParaRPr>
          </a:p>
        </p:txBody>
      </p:sp>
      <p:pic>
        <p:nvPicPr>
          <p:cNvPr id="4102" name="Picture 6"/>
          <p:cNvPicPr>
            <a:picLocks noChangeAspect="1" noChangeArrowheads="1"/>
          </p:cNvPicPr>
          <p:nvPr/>
        </p:nvPicPr>
        <p:blipFill>
          <a:blip r:embed="rId4" cstate="email"/>
          <a:srcRect/>
          <a:stretch>
            <a:fillRect/>
          </a:stretch>
        </p:blipFill>
        <p:spPr bwMode="auto">
          <a:xfrm>
            <a:off x="5435600" y="1052736"/>
            <a:ext cx="3276600" cy="3024187"/>
          </a:xfrm>
          <a:prstGeom prst="rect">
            <a:avLst/>
          </a:prstGeom>
          <a:ln>
            <a:noFill/>
          </a:ln>
          <a:effectLst>
            <a:softEdge rad="112500"/>
          </a:effectLst>
        </p:spPr>
      </p:pic>
      <p:sp>
        <p:nvSpPr>
          <p:cNvPr id="8" name="Rettangolo 7"/>
          <p:cNvSpPr/>
          <p:nvPr/>
        </p:nvSpPr>
        <p:spPr>
          <a:xfrm>
            <a:off x="5580063" y="1220788"/>
            <a:ext cx="2952750" cy="1200150"/>
          </a:xfrm>
          <a:prstGeom prst="rect">
            <a:avLst/>
          </a:prstGeom>
          <a:solidFill>
            <a:schemeClr val="bg1">
              <a:lumMod val="95000"/>
              <a:alpha val="78000"/>
            </a:schemeClr>
          </a:solidFill>
          <a:ln>
            <a:solidFill>
              <a:schemeClr val="bg1">
                <a:lumMod val="65000"/>
              </a:schemeClr>
            </a:solidFill>
          </a:ln>
        </p:spPr>
        <p:txBody>
          <a:bodyPr>
            <a:spAutoFit/>
          </a:bodyPr>
          <a:lstStyle/>
          <a:p>
            <a:pPr defTabSz="914400">
              <a:defRPr/>
            </a:pPr>
            <a:r>
              <a:rPr lang="it-IT" sz="1400" b="1" dirty="0">
                <a:solidFill>
                  <a:srgbClr val="000000"/>
                </a:solidFill>
                <a:latin typeface="Arial" charset="0"/>
              </a:rPr>
              <a:t>Epicentro:  44.89°N, 11.23°E</a:t>
            </a:r>
          </a:p>
          <a:p>
            <a:pPr defTabSz="914400">
              <a:defRPr/>
            </a:pPr>
            <a:r>
              <a:rPr lang="it-IT" sz="1400" b="1" dirty="0">
                <a:solidFill>
                  <a:srgbClr val="000000"/>
                </a:solidFill>
                <a:latin typeface="Arial" charset="0"/>
              </a:rPr>
              <a:t> 	</a:t>
            </a:r>
            <a:r>
              <a:rPr lang="it-IT" sz="1400" b="1" dirty="0">
                <a:solidFill>
                  <a:srgbClr val="FF0000"/>
                </a:solidFill>
                <a:effectLst>
                  <a:outerShdw blurRad="38100" dist="38100" dir="2700000" algn="tl">
                    <a:srgbClr val="000000">
                      <a:alpha val="43137"/>
                    </a:srgbClr>
                  </a:outerShdw>
                </a:effectLst>
                <a:latin typeface="Arial" charset="0"/>
              </a:rPr>
              <a:t>FINALE EMILIA (MO)</a:t>
            </a:r>
          </a:p>
          <a:p>
            <a:pPr defTabSz="914400">
              <a:defRPr/>
            </a:pPr>
            <a:r>
              <a:rPr lang="it-IT" sz="800" b="1" dirty="0">
                <a:solidFill>
                  <a:srgbClr val="000000"/>
                </a:solidFill>
                <a:latin typeface="Arial" charset="0"/>
              </a:rPr>
              <a:t>	</a:t>
            </a:r>
          </a:p>
          <a:p>
            <a:pPr defTabSz="914400">
              <a:defRPr/>
            </a:pPr>
            <a:r>
              <a:rPr lang="it-IT" sz="1400" b="1" dirty="0">
                <a:solidFill>
                  <a:srgbClr val="000000"/>
                </a:solidFill>
                <a:latin typeface="Arial" charset="0"/>
              </a:rPr>
              <a:t>Profondità: </a:t>
            </a:r>
            <a:r>
              <a:rPr lang="it-IT" sz="1400" b="1" dirty="0">
                <a:solidFill>
                  <a:srgbClr val="FF0000"/>
                </a:solidFill>
                <a:latin typeface="Arial" charset="0"/>
              </a:rPr>
              <a:t>6.3 km </a:t>
            </a:r>
          </a:p>
          <a:p>
            <a:pPr defTabSz="914400">
              <a:defRPr/>
            </a:pPr>
            <a:endParaRPr lang="it-IT" sz="800" b="1" dirty="0">
              <a:solidFill>
                <a:srgbClr val="FF0000"/>
              </a:solidFill>
              <a:latin typeface="Arial" charset="0"/>
            </a:endParaRPr>
          </a:p>
          <a:p>
            <a:pPr defTabSz="914400">
              <a:defRPr/>
            </a:pPr>
            <a:r>
              <a:rPr lang="it-IT" sz="1400" b="1" dirty="0">
                <a:solidFill>
                  <a:srgbClr val="000000"/>
                </a:solidFill>
                <a:latin typeface="Arial" charset="0"/>
              </a:rPr>
              <a:t>Vittime: </a:t>
            </a:r>
            <a:r>
              <a:rPr lang="it-IT" sz="1400" b="1" dirty="0">
                <a:solidFill>
                  <a:srgbClr val="FF0000"/>
                </a:solidFill>
                <a:latin typeface="Arial" charset="0"/>
              </a:rPr>
              <a:t>7</a:t>
            </a:r>
            <a:endParaRPr lang="it-IT" sz="1400" dirty="0">
              <a:solidFill>
                <a:srgbClr val="FF0000"/>
              </a:solidFill>
              <a:latin typeface="Arial" charset="0"/>
            </a:endParaRPr>
          </a:p>
        </p:txBody>
      </p:sp>
      <p:sp>
        <p:nvSpPr>
          <p:cNvPr id="10" name="Rettangolo 9"/>
          <p:cNvSpPr/>
          <p:nvPr/>
        </p:nvSpPr>
        <p:spPr>
          <a:xfrm>
            <a:off x="179388" y="4005263"/>
            <a:ext cx="8785225" cy="1570037"/>
          </a:xfrm>
          <a:prstGeom prst="rect">
            <a:avLst/>
          </a:prstGeom>
        </p:spPr>
        <p:txBody>
          <a:bodyPr>
            <a:spAutoFit/>
          </a:bodyPr>
          <a:lstStyle/>
          <a:p>
            <a:pPr algn="just" defTabSz="914400">
              <a:defRPr/>
            </a:pPr>
            <a:r>
              <a:rPr lang="it-IT" sz="1600" dirty="0">
                <a:solidFill>
                  <a:srgbClr val="000000"/>
                </a:solidFill>
                <a:latin typeface="Arial" charset="0"/>
              </a:rPr>
              <a:t>Il Consiglio dei Ministri dichiara, con decreto del 21 maggio, l’</a:t>
            </a:r>
            <a:r>
              <a:rPr lang="it-IT" sz="1600" b="1" dirty="0">
                <a:solidFill>
                  <a:srgbClr val="FF0000"/>
                </a:solidFill>
                <a:effectLst>
                  <a:outerShdw blurRad="38100" dist="38100" dir="2700000" algn="tl">
                    <a:srgbClr val="000000">
                      <a:alpha val="43137"/>
                    </a:srgbClr>
                  </a:outerShdw>
                </a:effectLst>
                <a:latin typeface="Arial" charset="0"/>
              </a:rPr>
              <a:t>eccezionale rischio di compromissione degli interessi primari </a:t>
            </a:r>
            <a:r>
              <a:rPr lang="it-IT" sz="1600" dirty="0">
                <a:solidFill>
                  <a:srgbClr val="000000"/>
                </a:solidFill>
                <a:latin typeface="Arial" charset="0"/>
              </a:rPr>
              <a:t>a causa dell’evento sismico ai sensi della L. 286/2002.</a:t>
            </a:r>
          </a:p>
          <a:p>
            <a:pPr defTabSz="914400">
              <a:defRPr/>
            </a:pPr>
            <a:r>
              <a:rPr lang="it-IT" sz="1600" dirty="0">
                <a:solidFill>
                  <a:srgbClr val="000000"/>
                </a:solidFill>
                <a:latin typeface="Arial" charset="0"/>
              </a:rPr>
              <a:t>Il </a:t>
            </a:r>
            <a:r>
              <a:rPr lang="it-IT" sz="1600" b="1" dirty="0">
                <a:solidFill>
                  <a:srgbClr val="FF0000"/>
                </a:solidFill>
                <a:effectLst>
                  <a:outerShdw blurRad="38100" dist="38100" dir="2700000" algn="tl">
                    <a:srgbClr val="000000">
                      <a:alpha val="43137"/>
                    </a:srgbClr>
                  </a:outerShdw>
                </a:effectLst>
                <a:latin typeface="Arial" charset="0"/>
              </a:rPr>
              <a:t>22 maggio </a:t>
            </a:r>
            <a:r>
              <a:rPr lang="it-IT" sz="1600" dirty="0">
                <a:solidFill>
                  <a:srgbClr val="000000"/>
                </a:solidFill>
                <a:latin typeface="Arial" charset="0"/>
              </a:rPr>
              <a:t>il Consiglio dei Ministri delibera lo </a:t>
            </a:r>
            <a:r>
              <a:rPr lang="it-IT" sz="1600" b="1" dirty="0">
                <a:solidFill>
                  <a:srgbClr val="FF0000"/>
                </a:solidFill>
                <a:effectLst>
                  <a:outerShdw blurRad="38100" dist="38100" dir="2700000" algn="tl">
                    <a:srgbClr val="000000">
                      <a:alpha val="43137"/>
                    </a:srgbClr>
                  </a:outerShdw>
                </a:effectLst>
                <a:latin typeface="Arial" charset="0"/>
              </a:rPr>
              <a:t>stato di emergenza </a:t>
            </a:r>
            <a:r>
              <a:rPr lang="it-IT" sz="1600" dirty="0">
                <a:solidFill>
                  <a:srgbClr val="000000"/>
                </a:solidFill>
                <a:latin typeface="Arial" charset="0"/>
              </a:rPr>
              <a:t>per i territori delle province di Ferrara, Modena, Mantova e Bologna fissandone la durata a 60 giorni. </a:t>
            </a:r>
          </a:p>
          <a:p>
            <a:pPr defTabSz="914400">
              <a:defRPr/>
            </a:pPr>
            <a:r>
              <a:rPr lang="it-IT" sz="1600" dirty="0">
                <a:solidFill>
                  <a:srgbClr val="000000"/>
                </a:solidFill>
                <a:latin typeface="Arial" charset="0"/>
              </a:rPr>
              <a:t>Il </a:t>
            </a:r>
            <a:r>
              <a:rPr lang="it-IT" sz="1600" b="1" dirty="0">
                <a:solidFill>
                  <a:srgbClr val="FF0000"/>
                </a:solidFill>
                <a:effectLst>
                  <a:outerShdw blurRad="38100" dist="38100" dir="2700000" algn="tl">
                    <a:srgbClr val="000000">
                      <a:alpha val="43137"/>
                    </a:srgbClr>
                  </a:outerShdw>
                </a:effectLst>
                <a:latin typeface="Arial" charset="0"/>
              </a:rPr>
              <a:t>coordinamento</a:t>
            </a:r>
            <a:r>
              <a:rPr lang="it-IT" sz="1600" dirty="0">
                <a:solidFill>
                  <a:srgbClr val="000000"/>
                </a:solidFill>
                <a:latin typeface="Arial" charset="0"/>
              </a:rPr>
              <a:t> degli interventi è affidato al </a:t>
            </a:r>
            <a:r>
              <a:rPr lang="it-IT" sz="1600" b="1" dirty="0">
                <a:solidFill>
                  <a:srgbClr val="FF0000"/>
                </a:solidFill>
                <a:effectLst>
                  <a:outerShdw blurRad="38100" dist="38100" dir="2700000" algn="tl">
                    <a:srgbClr val="000000">
                      <a:alpha val="43137"/>
                    </a:srgbClr>
                  </a:outerShdw>
                </a:effectLst>
                <a:latin typeface="Arial" charset="0"/>
              </a:rPr>
              <a:t>Capo del Dipartimento </a:t>
            </a:r>
            <a:r>
              <a:rPr lang="it-IT" sz="1600" dirty="0">
                <a:solidFill>
                  <a:srgbClr val="000000"/>
                </a:solidFill>
                <a:latin typeface="Arial" charset="0"/>
              </a:rPr>
              <a:t>della Protezione Civile.</a:t>
            </a:r>
          </a:p>
        </p:txBody>
      </p:sp>
      <p:sp>
        <p:nvSpPr>
          <p:cNvPr id="11" name="Rettangolo 10"/>
          <p:cNvSpPr/>
          <p:nvPr/>
        </p:nvSpPr>
        <p:spPr>
          <a:xfrm>
            <a:off x="2627313" y="5683250"/>
            <a:ext cx="1584325" cy="338138"/>
          </a:xfrm>
          <a:prstGeom prst="rect">
            <a:avLst/>
          </a:prstGeom>
        </p:spPr>
        <p:txBody>
          <a:bodyPr>
            <a:spAutoFit/>
          </a:bodyPr>
          <a:lstStyle/>
          <a:p>
            <a:pPr algn="ctr" defTabSz="914400">
              <a:defRPr/>
            </a:pPr>
            <a:r>
              <a:rPr lang="it-IT" sz="1600" b="1" dirty="0">
                <a:solidFill>
                  <a:srgbClr val="000000"/>
                </a:solidFill>
                <a:effectLst>
                  <a:outerShdw blurRad="38100" dist="38100" dir="2700000" algn="tl">
                    <a:srgbClr val="000000">
                      <a:alpha val="43137"/>
                    </a:srgbClr>
                  </a:outerShdw>
                </a:effectLst>
                <a:latin typeface="Arial" charset="0"/>
              </a:rPr>
              <a:t>OCDPC n. 1</a:t>
            </a:r>
          </a:p>
        </p:txBody>
      </p:sp>
      <p:sp>
        <p:nvSpPr>
          <p:cNvPr id="699403" name="Rettangolo 11"/>
          <p:cNvSpPr>
            <a:spLocks noChangeArrowheads="1"/>
          </p:cNvSpPr>
          <p:nvPr/>
        </p:nvSpPr>
        <p:spPr bwMode="auto">
          <a:xfrm>
            <a:off x="4140200" y="5664200"/>
            <a:ext cx="47529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defTabSz="914400"/>
            <a:r>
              <a:rPr lang="it-IT" sz="1200" i="1">
                <a:solidFill>
                  <a:srgbClr val="000000"/>
                </a:solidFill>
              </a:rPr>
              <a:t>primi interventi urgenti di protezione civile per il soccorso, l’assistenza alla popolazione e gli interventi provvisionali strettamente necessari per le popolazioni colpite dal terremoto.</a:t>
            </a:r>
          </a:p>
        </p:txBody>
      </p:sp>
      <p:sp>
        <p:nvSpPr>
          <p:cNvPr id="15" name="Segnaposto contenuto 2"/>
          <p:cNvSpPr txBox="1">
            <a:spLocks/>
          </p:cNvSpPr>
          <p:nvPr/>
        </p:nvSpPr>
        <p:spPr bwMode="auto">
          <a:xfrm>
            <a:off x="250825" y="2636838"/>
            <a:ext cx="4968875" cy="2089150"/>
          </a:xfrm>
          <a:prstGeom prst="rect">
            <a:avLst/>
          </a:prstGeom>
          <a:noFill/>
          <a:ln w="9525">
            <a:noFill/>
            <a:miter lim="800000"/>
            <a:headEnd/>
            <a:tailEnd/>
          </a:ln>
        </p:spPr>
        <p:txBody>
          <a:bodyPr/>
          <a:lstStyle/>
          <a:p>
            <a:pPr marL="342900" indent="-342900" algn="just">
              <a:lnSpc>
                <a:spcPct val="150000"/>
              </a:lnSpc>
              <a:defRPr/>
            </a:pPr>
            <a:r>
              <a:rPr lang="it-IT" sz="1600">
                <a:solidFill>
                  <a:srgbClr val="003A70"/>
                </a:solidFill>
                <a:cs typeface="Arial" pitchFamily="34" charset="0"/>
              </a:rPr>
              <a:t>						</a:t>
            </a:r>
          </a:p>
          <a:p>
            <a:pPr marL="342900" indent="-342900" algn="just">
              <a:lnSpc>
                <a:spcPct val="150000"/>
              </a:lnSpc>
              <a:defRPr/>
            </a:pPr>
            <a:r>
              <a:rPr lang="it-IT" sz="1600">
                <a:solidFill>
                  <a:srgbClr val="003A70"/>
                </a:solidFill>
                <a:cs typeface="Arial" pitchFamily="34" charset="0"/>
              </a:rPr>
              <a:t>						</a:t>
            </a:r>
          </a:p>
          <a:p>
            <a:pPr marL="342900" indent="-342900" algn="just">
              <a:lnSpc>
                <a:spcPct val="150000"/>
              </a:lnSpc>
              <a:defRPr/>
            </a:pPr>
            <a:r>
              <a:rPr lang="it-IT" sz="1600">
                <a:solidFill>
                  <a:srgbClr val="003A70"/>
                </a:solidFill>
                <a:cs typeface="Arial" pitchFamily="34" charset="0"/>
              </a:rPr>
              <a:t>					</a:t>
            </a:r>
          </a:p>
          <a:p>
            <a:pPr marL="342900" indent="-342900" algn="just">
              <a:lnSpc>
                <a:spcPct val="150000"/>
              </a:lnSpc>
              <a:defRPr/>
            </a:pPr>
            <a:r>
              <a:rPr lang="it-IT" sz="1600">
                <a:solidFill>
                  <a:srgbClr val="003A70"/>
                </a:solidFill>
                <a:cs typeface="Arial" pitchFamily="34" charset="0"/>
              </a:rPr>
              <a:t> </a:t>
            </a:r>
          </a:p>
          <a:p>
            <a:pPr marL="342900" indent="-342900" algn="just">
              <a:lnSpc>
                <a:spcPct val="150000"/>
              </a:lnSpc>
              <a:defRPr/>
            </a:pPr>
            <a:r>
              <a:rPr lang="it-IT">
                <a:solidFill>
                  <a:srgbClr val="FF0000"/>
                </a:solidFill>
                <a:effectLst>
                  <a:outerShdw blurRad="38100" dist="38100" dir="2700000" algn="tl">
                    <a:srgbClr val="C0C0C0"/>
                  </a:outerShdw>
                </a:effectLst>
              </a:rPr>
              <a:t>			</a:t>
            </a:r>
            <a:endParaRPr lang="it-IT" sz="1600">
              <a:solidFill>
                <a:srgbClr val="003A70"/>
              </a:solidFill>
              <a:cs typeface="Arial" pitchFamily="34" charset="0"/>
            </a:endParaRPr>
          </a:p>
          <a:p>
            <a:pPr marL="342900" indent="-342900" algn="just">
              <a:lnSpc>
                <a:spcPct val="150000"/>
              </a:lnSpc>
              <a:defRPr/>
            </a:pPr>
            <a:endParaRPr lang="it-IT" sz="1600">
              <a:solidFill>
                <a:srgbClr val="003A70"/>
              </a:solidFill>
              <a:cs typeface="Arial" pitchFamily="34" charset="0"/>
            </a:endParaRPr>
          </a:p>
          <a:p>
            <a:pPr marL="342900" indent="-342900" algn="just">
              <a:lnSpc>
                <a:spcPct val="150000"/>
              </a:lnSpc>
              <a:defRPr/>
            </a:pPr>
            <a:endParaRPr lang="it-IT">
              <a:solidFill>
                <a:srgbClr val="FF0000"/>
              </a:solidFill>
              <a:effectLst>
                <a:outerShdw blurRad="38100" dist="38100" dir="2700000" algn="tl">
                  <a:srgbClr val="C0C0C0"/>
                </a:outerShdw>
              </a:effectLst>
            </a:endParaRPr>
          </a:p>
          <a:p>
            <a:pPr marL="342900" indent="-342900" algn="just">
              <a:lnSpc>
                <a:spcPct val="150000"/>
              </a:lnSpc>
              <a:defRPr/>
            </a:pPr>
            <a:endParaRPr lang="it-IT">
              <a:solidFill>
                <a:srgbClr val="003A70"/>
              </a:solidFill>
              <a:cs typeface="Arial" pitchFamily="34" charset="0"/>
            </a:endParaRPr>
          </a:p>
          <a:p>
            <a:pPr marL="342900" indent="-342900" algn="just">
              <a:defRPr/>
            </a:pPr>
            <a:endParaRPr lang="it-IT">
              <a:solidFill>
                <a:srgbClr val="003A70"/>
              </a:solidFill>
              <a:cs typeface="Arial" pitchFamily="34" charset="0"/>
            </a:endParaRPr>
          </a:p>
          <a:p>
            <a:pPr marL="342900" indent="-342900" algn="just">
              <a:defRPr/>
            </a:pPr>
            <a:endParaRPr lang="it-IT">
              <a:solidFill>
                <a:srgbClr val="003A70"/>
              </a:solidFill>
              <a:cs typeface="Arial" pitchFamily="34" charset="0"/>
            </a:endParaRPr>
          </a:p>
          <a:p>
            <a:pPr marL="342900" indent="-342900" algn="just">
              <a:defRPr/>
            </a:pPr>
            <a:endParaRPr lang="it-IT">
              <a:solidFill>
                <a:srgbClr val="003A70"/>
              </a:solidFill>
              <a:cs typeface="Arial" pitchFamily="34" charset="0"/>
            </a:endParaRPr>
          </a:p>
          <a:p>
            <a:pPr marL="342900" indent="-342900">
              <a:defRPr/>
            </a:pPr>
            <a:r>
              <a:rPr lang="it-IT">
                <a:solidFill>
                  <a:srgbClr val="003A70"/>
                </a:solidFill>
                <a:cs typeface="Arial" pitchFamily="34" charset="0"/>
              </a:rPr>
              <a:t/>
            </a:r>
            <a:br>
              <a:rPr lang="it-IT">
                <a:solidFill>
                  <a:srgbClr val="003A70"/>
                </a:solidFill>
                <a:cs typeface="Arial" pitchFamily="34" charset="0"/>
              </a:rPr>
            </a:br>
            <a:r>
              <a:rPr lang="it-IT" sz="1600">
                <a:solidFill>
                  <a:srgbClr val="000000"/>
                </a:solidFill>
                <a:latin typeface="Calibri" pitchFamily="34" charset="0"/>
              </a:rPr>
              <a:t/>
            </a:r>
            <a:br>
              <a:rPr lang="it-IT" sz="1600">
                <a:solidFill>
                  <a:srgbClr val="000000"/>
                </a:solidFill>
                <a:latin typeface="Calibri" pitchFamily="34" charset="0"/>
              </a:rPr>
            </a:br>
            <a:endParaRPr lang="it-IT" sz="1600">
              <a:solidFill>
                <a:srgbClr val="000000"/>
              </a:solidFill>
              <a:latin typeface="Calibri" pitchFamily="34" charset="0"/>
            </a:endParaRPr>
          </a:p>
        </p:txBody>
      </p:sp>
      <p:sp>
        <p:nvSpPr>
          <p:cNvPr id="13" name="Rettangolo 12"/>
          <p:cNvSpPr/>
          <p:nvPr/>
        </p:nvSpPr>
        <p:spPr>
          <a:xfrm>
            <a:off x="5580063" y="3644900"/>
            <a:ext cx="2952750" cy="307975"/>
          </a:xfrm>
          <a:prstGeom prst="rect">
            <a:avLst/>
          </a:prstGeom>
          <a:solidFill>
            <a:schemeClr val="bg1">
              <a:lumMod val="95000"/>
              <a:alpha val="78000"/>
            </a:schemeClr>
          </a:solidFill>
          <a:ln>
            <a:solidFill>
              <a:schemeClr val="bg1">
                <a:lumMod val="65000"/>
              </a:schemeClr>
            </a:solidFill>
          </a:ln>
        </p:spPr>
        <p:txBody>
          <a:bodyPr>
            <a:spAutoFit/>
          </a:bodyPr>
          <a:lstStyle/>
          <a:p>
            <a:pPr algn="ctr" defTabSz="914400">
              <a:defRPr/>
            </a:pPr>
            <a:r>
              <a:rPr lang="it-IT" sz="1400" b="1" i="1" dirty="0">
                <a:solidFill>
                  <a:srgbClr val="000000"/>
                </a:solidFill>
                <a:effectLst>
                  <a:outerShdw blurRad="38100" dist="38100" dir="2700000" algn="tl">
                    <a:srgbClr val="000000">
                      <a:alpha val="43137"/>
                    </a:srgbClr>
                  </a:outerShdw>
                </a:effectLst>
                <a:latin typeface="Arial" charset="0"/>
              </a:rPr>
              <a:t>molte repliche (</a:t>
            </a:r>
            <a:r>
              <a:rPr lang="it-IT" sz="1400" b="1" i="1" dirty="0" err="1">
                <a:solidFill>
                  <a:srgbClr val="000000"/>
                </a:solidFill>
                <a:effectLst>
                  <a:outerShdw blurRad="38100" dist="38100" dir="2700000" algn="tl">
                    <a:srgbClr val="000000">
                      <a:alpha val="43137"/>
                    </a:srgbClr>
                  </a:outerShdw>
                </a:effectLst>
                <a:latin typeface="Arial" charset="0"/>
              </a:rPr>
              <a:t>max</a:t>
            </a:r>
            <a:r>
              <a:rPr lang="it-IT" sz="1400" b="1" i="1" dirty="0">
                <a:solidFill>
                  <a:srgbClr val="000000"/>
                </a:solidFill>
                <a:effectLst>
                  <a:outerShdw blurRad="38100" dist="38100" dir="2700000" algn="tl">
                    <a:srgbClr val="000000">
                      <a:alpha val="43137"/>
                    </a:srgbClr>
                  </a:outerShdw>
                </a:effectLst>
                <a:latin typeface="Arial" charset="0"/>
              </a:rPr>
              <a:t> 5.1)</a:t>
            </a:r>
            <a:endParaRPr lang="it-IT" sz="1400" i="1" dirty="0">
              <a:solidFill>
                <a:srgbClr val="FF0000"/>
              </a:solidFill>
              <a:effectLst>
                <a:outerShdw blurRad="38100" dist="38100" dir="2700000" algn="tl">
                  <a:srgbClr val="000000">
                    <a:alpha val="43137"/>
                  </a:srgbClr>
                </a:outerShdw>
              </a:effectLst>
              <a:latin typeface="Arial" charset="0"/>
            </a:endParaRPr>
          </a:p>
        </p:txBody>
      </p:sp>
      <p:sp>
        <p:nvSpPr>
          <p:cNvPr id="14" name="Rettangolo 13"/>
          <p:cNvSpPr/>
          <p:nvPr/>
        </p:nvSpPr>
        <p:spPr>
          <a:xfrm>
            <a:off x="251520" y="2271063"/>
            <a:ext cx="4896544" cy="1661993"/>
          </a:xfrm>
          <a:prstGeom prst="rect">
            <a:avLst/>
          </a:prstGeom>
          <a:solidFill>
            <a:schemeClr val="bg1">
              <a:lumMod val="95000"/>
              <a:alpha val="78000"/>
            </a:schemeClr>
          </a:solidFill>
          <a:ln>
            <a:solidFill>
              <a:schemeClr val="bg1">
                <a:lumMod val="65000"/>
              </a:schemeClr>
            </a:solidFill>
          </a:ln>
        </p:spPr>
        <p:txBody>
          <a:bodyPr>
            <a:spAutoFit/>
          </a:bodyPr>
          <a:lstStyle/>
          <a:p>
            <a:pPr defTabSz="914400">
              <a:defRPr/>
            </a:pPr>
            <a:r>
              <a:rPr lang="it-IT" dirty="0">
                <a:solidFill>
                  <a:srgbClr val="FF0000"/>
                </a:solidFill>
                <a:effectLst>
                  <a:outerShdw blurRad="38100" dist="38100" dir="2700000" algn="tl">
                    <a:srgbClr val="000000">
                      <a:alpha val="43137"/>
                    </a:srgbClr>
                  </a:outerShdw>
                </a:effectLst>
                <a:latin typeface="Arial" charset="0"/>
              </a:rPr>
              <a:t>Prime 48 ore</a:t>
            </a:r>
          </a:p>
          <a:p>
            <a:pPr marL="342900" indent="-342900" algn="just">
              <a:lnSpc>
                <a:spcPct val="150000"/>
              </a:lnSpc>
              <a:defRPr/>
            </a:pPr>
            <a:r>
              <a:rPr lang="it-IT" sz="1600" kern="0" dirty="0">
                <a:solidFill>
                  <a:srgbClr val="003A70"/>
                </a:solidFill>
                <a:latin typeface="Arial" charset="0"/>
                <a:ea typeface="ＭＳ Ｐゴシック"/>
                <a:cs typeface="Arial" charset="0"/>
              </a:rPr>
              <a:t>		</a:t>
            </a:r>
            <a:r>
              <a:rPr lang="it-IT" sz="1600" b="1" kern="0" dirty="0">
                <a:solidFill>
                  <a:srgbClr val="003A70"/>
                </a:solidFill>
                <a:latin typeface="Arial" charset="0"/>
                <a:ea typeface="ＭＳ Ｐゴシック"/>
                <a:cs typeface="Arial" charset="0"/>
              </a:rPr>
              <a:t>Popolazione assistita: </a:t>
            </a:r>
            <a:r>
              <a:rPr lang="it-IT" sz="1600" kern="0" dirty="0">
                <a:solidFill>
                  <a:srgbClr val="003A70"/>
                </a:solidFill>
                <a:latin typeface="Arial" charset="0"/>
                <a:ea typeface="ＭＳ Ｐゴシック"/>
                <a:cs typeface="Arial" charset="0"/>
              </a:rPr>
              <a:t>5.300</a:t>
            </a:r>
          </a:p>
          <a:p>
            <a:pPr marL="342900" indent="-342900" algn="just">
              <a:lnSpc>
                <a:spcPct val="150000"/>
              </a:lnSpc>
              <a:defRPr/>
            </a:pPr>
            <a:r>
              <a:rPr lang="it-IT" sz="1600" kern="0" dirty="0">
                <a:solidFill>
                  <a:srgbClr val="003A70"/>
                </a:solidFill>
                <a:latin typeface="Arial" charset="0"/>
                <a:ea typeface="ＭＳ Ｐゴシック"/>
                <a:cs typeface="Arial" charset="0"/>
              </a:rPr>
              <a:t>		</a:t>
            </a:r>
            <a:r>
              <a:rPr lang="it-IT" sz="1600" b="1" kern="0" dirty="0">
                <a:solidFill>
                  <a:srgbClr val="003A70"/>
                </a:solidFill>
                <a:latin typeface="Arial" charset="0"/>
                <a:ea typeface="ＭＳ Ｐゴシック"/>
                <a:cs typeface="Arial" charset="0"/>
              </a:rPr>
              <a:t>Forze in campo: </a:t>
            </a:r>
            <a:r>
              <a:rPr lang="it-IT" sz="1600" kern="0" dirty="0">
                <a:solidFill>
                  <a:srgbClr val="003A70"/>
                </a:solidFill>
                <a:latin typeface="Arial" charset="0"/>
                <a:ea typeface="ＭＳ Ｐゴシック"/>
                <a:cs typeface="Arial" charset="0"/>
              </a:rPr>
              <a:t>3.900 uomini </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volontari: 1.200</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VVF: 700</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altre strutture operative: 2.000</a:t>
            </a:r>
            <a:endParaRPr lang="it-IT" sz="1400" dirty="0">
              <a:solidFill>
                <a:srgbClr val="FF0000"/>
              </a:solidFill>
              <a:latin typeface="Arial" charset="0"/>
            </a:endParaRPr>
          </a:p>
        </p:txBody>
      </p:sp>
      <p:pic>
        <p:nvPicPr>
          <p:cNvPr id="699407" name="Picture 38" descr="tra le macerie si intravedono il cofano e la targa di un'automobil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900" y="5589588"/>
            <a:ext cx="2211388" cy="126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9408" name="CasellaDiTesto 5"/>
          <p:cNvSpPr txBox="1">
            <a:spLocks noChangeArrowheads="1"/>
          </p:cNvSpPr>
          <p:nvPr/>
        </p:nvSpPr>
        <p:spPr bwMode="auto">
          <a:xfrm>
            <a:off x="-468313" y="14709"/>
            <a:ext cx="8353426"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2400" b="1" dirty="0">
                <a:solidFill>
                  <a:srgbClr val="FFFFFF"/>
                </a:solidFill>
                <a:latin typeface="Arial Bold" charset="0"/>
              </a:rPr>
              <a:t>TERREMOTO EMILIA ROMAGNA 2012</a:t>
            </a:r>
          </a:p>
        </p:txBody>
      </p:sp>
    </p:spTree>
    <p:extLst>
      <p:ext uri="{BB962C8B-B14F-4D97-AF65-F5344CB8AC3E}">
        <p14:creationId xmlns:p14="http://schemas.microsoft.com/office/powerpoint/2010/main" xmlns="" val="3374430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email"/>
          <a:srcRect/>
          <a:stretch>
            <a:fillRect/>
          </a:stretch>
        </p:blipFill>
        <p:spPr bwMode="auto">
          <a:xfrm>
            <a:off x="5435600" y="1268636"/>
            <a:ext cx="3313113" cy="2952750"/>
          </a:xfrm>
          <a:prstGeom prst="rect">
            <a:avLst/>
          </a:prstGeom>
          <a:ln>
            <a:noFill/>
          </a:ln>
          <a:effectLst>
            <a:softEdge rad="112500"/>
          </a:effectLst>
        </p:spPr>
      </p:pic>
      <p:sp>
        <p:nvSpPr>
          <p:cNvPr id="700419" name="CasellaDiTesto 4"/>
          <p:cNvSpPr txBox="1">
            <a:spLocks noChangeArrowheads="1"/>
          </p:cNvSpPr>
          <p:nvPr/>
        </p:nvSpPr>
        <p:spPr bwMode="auto">
          <a:xfrm>
            <a:off x="1187450" y="1339850"/>
            <a:ext cx="75612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003A70"/>
              </a:buClr>
            </a:pPr>
            <a:endParaRPr lang="it-IT" sz="1600">
              <a:solidFill>
                <a:srgbClr val="003A70"/>
              </a:solidFill>
            </a:endParaRPr>
          </a:p>
        </p:txBody>
      </p:sp>
      <p:sp>
        <p:nvSpPr>
          <p:cNvPr id="700420" name="CasellaDiTesto 5"/>
          <p:cNvSpPr txBox="1">
            <a:spLocks noChangeArrowheads="1"/>
          </p:cNvSpPr>
          <p:nvPr/>
        </p:nvSpPr>
        <p:spPr bwMode="auto">
          <a:xfrm>
            <a:off x="-180975" y="260350"/>
            <a:ext cx="8353425"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3000" b="1">
                <a:solidFill>
                  <a:srgbClr val="003A70"/>
                </a:solidFill>
                <a:latin typeface="Arial Bold" charset="0"/>
              </a:rPr>
              <a:t>Evento sismico del 29 maggio</a:t>
            </a:r>
          </a:p>
        </p:txBody>
      </p:sp>
      <p:sp>
        <p:nvSpPr>
          <p:cNvPr id="6" name="Segnaposto contenuto 2"/>
          <p:cNvSpPr txBox="1">
            <a:spLocks/>
          </p:cNvSpPr>
          <p:nvPr/>
        </p:nvSpPr>
        <p:spPr bwMode="auto">
          <a:xfrm>
            <a:off x="250825" y="1052513"/>
            <a:ext cx="8353425" cy="2305050"/>
          </a:xfrm>
          <a:prstGeom prst="rect">
            <a:avLst/>
          </a:prstGeom>
          <a:noFill/>
          <a:ln w="9525">
            <a:noFill/>
            <a:miter lim="800000"/>
            <a:headEnd/>
            <a:tailEnd/>
          </a:ln>
        </p:spPr>
        <p:txBody>
          <a:bodyPr/>
          <a:lstStyle/>
          <a:p>
            <a:pPr marL="342900" indent="-342900" algn="just">
              <a:lnSpc>
                <a:spcPct val="150000"/>
              </a:lnSpc>
              <a:defRPr/>
            </a:pPr>
            <a:r>
              <a:rPr lang="it-IT">
                <a:solidFill>
                  <a:srgbClr val="FF0000"/>
                </a:solidFill>
                <a:effectLst>
                  <a:outerShdw blurRad="38100" dist="38100" dir="2700000" algn="tl">
                    <a:srgbClr val="C0C0C0"/>
                  </a:outerShdw>
                </a:effectLst>
              </a:rPr>
              <a:t>Ore 9.00</a:t>
            </a:r>
            <a:r>
              <a:rPr lang="it-IT">
                <a:solidFill>
                  <a:srgbClr val="000000"/>
                </a:solidFill>
              </a:rPr>
              <a:t>: evento sismico di magnitudo (Ml) </a:t>
            </a:r>
            <a:r>
              <a:rPr lang="it-IT" b="1">
                <a:solidFill>
                  <a:srgbClr val="FF0000"/>
                </a:solidFill>
                <a:effectLst>
                  <a:outerShdw blurRad="38100" dist="38100" dir="2700000" algn="tl">
                    <a:srgbClr val="C0C0C0"/>
                  </a:outerShdw>
                </a:effectLst>
              </a:rPr>
              <a:t>5.8</a:t>
            </a:r>
          </a:p>
          <a:p>
            <a:pPr marL="342900" indent="-342900" algn="just">
              <a:defRPr/>
            </a:pPr>
            <a:r>
              <a:rPr lang="it-IT" sz="1600">
                <a:solidFill>
                  <a:srgbClr val="003A70"/>
                </a:solidFill>
                <a:cs typeface="Arial" pitchFamily="34" charset="0"/>
              </a:rPr>
              <a:t>	 </a:t>
            </a:r>
          </a:p>
          <a:p>
            <a:pPr marL="342900" indent="-342900" algn="just">
              <a:defRPr/>
            </a:pPr>
            <a:r>
              <a:rPr lang="it-IT" sz="1600">
                <a:solidFill>
                  <a:srgbClr val="003A70"/>
                </a:solidFill>
                <a:cs typeface="Arial" pitchFamily="34" charset="0"/>
              </a:rPr>
              <a:t>	Ore 9.30: convocazione del Comitato Operativo</a:t>
            </a:r>
          </a:p>
          <a:p>
            <a:pPr marL="342900" indent="-342900" algn="just">
              <a:defRPr/>
            </a:pPr>
            <a:r>
              <a:rPr lang="it-IT">
                <a:solidFill>
                  <a:srgbClr val="003A70"/>
                </a:solidFill>
                <a:cs typeface="Arial" pitchFamily="34" charset="0"/>
              </a:rPr>
              <a:t> 	</a:t>
            </a:r>
            <a:r>
              <a:rPr lang="it-IT" sz="1600">
                <a:solidFill>
                  <a:srgbClr val="003A70"/>
                </a:solidFill>
                <a:cs typeface="Arial" pitchFamily="34" charset="0"/>
              </a:rPr>
              <a:t>			     </a:t>
            </a:r>
            <a:r>
              <a:rPr lang="it-IT" sz="1600" i="1">
                <a:solidFill>
                  <a:srgbClr val="003A70"/>
                </a:solidFill>
                <a:cs typeface="Arial" pitchFamily="34" charset="0"/>
              </a:rPr>
              <a:t>(rimarrà attivo fino al 2 giugno)</a:t>
            </a:r>
          </a:p>
          <a:p>
            <a:pPr marL="342900" indent="-342900" algn="just">
              <a:defRPr/>
            </a:pPr>
            <a:endParaRPr lang="it-IT">
              <a:solidFill>
                <a:srgbClr val="003A70"/>
              </a:solidFill>
              <a:cs typeface="Arial" pitchFamily="34" charset="0"/>
            </a:endParaRPr>
          </a:p>
          <a:p>
            <a:pPr marL="342900" indent="-342900" algn="just">
              <a:defRPr/>
            </a:pPr>
            <a:endParaRPr lang="it-IT">
              <a:solidFill>
                <a:srgbClr val="003A70"/>
              </a:solidFill>
              <a:cs typeface="Arial" pitchFamily="34" charset="0"/>
            </a:endParaRPr>
          </a:p>
          <a:p>
            <a:pPr marL="342900" indent="-342900" algn="just">
              <a:defRPr/>
            </a:pPr>
            <a:endParaRPr lang="it-IT">
              <a:solidFill>
                <a:srgbClr val="003A70"/>
              </a:solidFill>
              <a:cs typeface="Arial" pitchFamily="34" charset="0"/>
            </a:endParaRPr>
          </a:p>
          <a:p>
            <a:pPr marL="342900" indent="-342900">
              <a:defRPr/>
            </a:pPr>
            <a:r>
              <a:rPr lang="it-IT">
                <a:solidFill>
                  <a:srgbClr val="003A70"/>
                </a:solidFill>
                <a:cs typeface="Arial" pitchFamily="34" charset="0"/>
              </a:rPr>
              <a:t/>
            </a:r>
            <a:br>
              <a:rPr lang="it-IT">
                <a:solidFill>
                  <a:srgbClr val="003A70"/>
                </a:solidFill>
                <a:cs typeface="Arial" pitchFamily="34" charset="0"/>
              </a:rPr>
            </a:br>
            <a:r>
              <a:rPr lang="it-IT" sz="1600">
                <a:solidFill>
                  <a:srgbClr val="000000"/>
                </a:solidFill>
                <a:latin typeface="Calibri" pitchFamily="34" charset="0"/>
              </a:rPr>
              <a:t/>
            </a:r>
            <a:br>
              <a:rPr lang="it-IT" sz="1600">
                <a:solidFill>
                  <a:srgbClr val="000000"/>
                </a:solidFill>
                <a:latin typeface="Calibri" pitchFamily="34" charset="0"/>
              </a:rPr>
            </a:br>
            <a:endParaRPr lang="it-IT" sz="1600">
              <a:solidFill>
                <a:srgbClr val="000000"/>
              </a:solidFill>
              <a:latin typeface="Calibri" pitchFamily="34" charset="0"/>
            </a:endParaRPr>
          </a:p>
        </p:txBody>
      </p:sp>
      <p:sp>
        <p:nvSpPr>
          <p:cNvPr id="10" name="Rettangolo 9"/>
          <p:cNvSpPr/>
          <p:nvPr/>
        </p:nvSpPr>
        <p:spPr>
          <a:xfrm>
            <a:off x="2484438" y="4470400"/>
            <a:ext cx="6551612" cy="830263"/>
          </a:xfrm>
          <a:prstGeom prst="rect">
            <a:avLst/>
          </a:prstGeom>
        </p:spPr>
        <p:txBody>
          <a:bodyPr>
            <a:spAutoFit/>
          </a:bodyPr>
          <a:lstStyle/>
          <a:p>
            <a:pPr defTabSz="914400">
              <a:defRPr/>
            </a:pPr>
            <a:r>
              <a:rPr lang="it-IT" sz="1600" dirty="0">
                <a:solidFill>
                  <a:srgbClr val="000000"/>
                </a:solidFill>
                <a:latin typeface="Arial" charset="0"/>
              </a:rPr>
              <a:t>Il </a:t>
            </a:r>
            <a:r>
              <a:rPr lang="it-IT" sz="1600" b="1" dirty="0">
                <a:solidFill>
                  <a:srgbClr val="FF0000"/>
                </a:solidFill>
                <a:effectLst>
                  <a:outerShdw blurRad="38100" dist="38100" dir="2700000" algn="tl">
                    <a:srgbClr val="000000">
                      <a:alpha val="43137"/>
                    </a:srgbClr>
                  </a:outerShdw>
                </a:effectLst>
                <a:latin typeface="Arial" charset="0"/>
              </a:rPr>
              <a:t>30 maggio </a:t>
            </a:r>
            <a:r>
              <a:rPr lang="it-IT" sz="1600" dirty="0">
                <a:solidFill>
                  <a:srgbClr val="000000"/>
                </a:solidFill>
                <a:latin typeface="Arial" charset="0"/>
              </a:rPr>
              <a:t>il Consiglio dei Ministri estende lo </a:t>
            </a:r>
            <a:r>
              <a:rPr lang="it-IT" sz="1600" b="1" dirty="0">
                <a:solidFill>
                  <a:srgbClr val="FF0000"/>
                </a:solidFill>
                <a:effectLst>
                  <a:outerShdw blurRad="38100" dist="38100" dir="2700000" algn="tl">
                    <a:srgbClr val="000000">
                      <a:alpha val="43137"/>
                    </a:srgbClr>
                  </a:outerShdw>
                </a:effectLst>
                <a:latin typeface="Arial" charset="0"/>
              </a:rPr>
              <a:t>stato di emergenza </a:t>
            </a:r>
            <a:r>
              <a:rPr lang="it-IT" sz="1600" dirty="0">
                <a:solidFill>
                  <a:srgbClr val="000000"/>
                </a:solidFill>
                <a:latin typeface="Arial" charset="0"/>
              </a:rPr>
              <a:t>deliberato il 22 maggio ai territori delle province di Reggio Emilia e Rovigo. </a:t>
            </a:r>
          </a:p>
        </p:txBody>
      </p:sp>
      <p:sp>
        <p:nvSpPr>
          <p:cNvPr id="8" name="Rettangolo 7"/>
          <p:cNvSpPr/>
          <p:nvPr/>
        </p:nvSpPr>
        <p:spPr>
          <a:xfrm>
            <a:off x="5580063" y="1365250"/>
            <a:ext cx="3024187" cy="1416050"/>
          </a:xfrm>
          <a:prstGeom prst="rect">
            <a:avLst/>
          </a:prstGeom>
          <a:solidFill>
            <a:schemeClr val="bg1">
              <a:lumMod val="95000"/>
              <a:alpha val="78000"/>
            </a:schemeClr>
          </a:solidFill>
          <a:ln>
            <a:solidFill>
              <a:schemeClr val="bg1">
                <a:lumMod val="65000"/>
              </a:schemeClr>
            </a:solidFill>
          </a:ln>
        </p:spPr>
        <p:txBody>
          <a:bodyPr>
            <a:spAutoFit/>
          </a:bodyPr>
          <a:lstStyle/>
          <a:p>
            <a:pPr defTabSz="914400">
              <a:defRPr/>
            </a:pPr>
            <a:r>
              <a:rPr lang="it-IT" sz="1400" b="1" dirty="0">
                <a:solidFill>
                  <a:srgbClr val="000000"/>
                </a:solidFill>
                <a:latin typeface="Arial" charset="0"/>
              </a:rPr>
              <a:t>Epicentro:  44.851°N, 11.086°E </a:t>
            </a:r>
          </a:p>
          <a:p>
            <a:pPr defTabSz="914400">
              <a:defRPr/>
            </a:pPr>
            <a:r>
              <a:rPr lang="it-IT" sz="1400" b="1" dirty="0">
                <a:solidFill>
                  <a:srgbClr val="000000"/>
                </a:solidFill>
                <a:latin typeface="Arial" charset="0"/>
              </a:rPr>
              <a:t> 	</a:t>
            </a:r>
            <a:r>
              <a:rPr lang="it-IT" sz="1400" b="1" dirty="0">
                <a:solidFill>
                  <a:srgbClr val="FF0000"/>
                </a:solidFill>
                <a:effectLst>
                  <a:outerShdw blurRad="38100" dist="38100" dir="2700000" algn="tl">
                    <a:srgbClr val="000000">
                      <a:alpha val="43137"/>
                    </a:srgbClr>
                  </a:outerShdw>
                </a:effectLst>
                <a:latin typeface="Arial" charset="0"/>
              </a:rPr>
              <a:t>MIRANDOLA (MO)</a:t>
            </a:r>
          </a:p>
          <a:p>
            <a:pPr defTabSz="914400">
              <a:defRPr/>
            </a:pPr>
            <a:r>
              <a:rPr lang="it-IT" sz="1400" b="1" dirty="0">
                <a:solidFill>
                  <a:srgbClr val="FF0000"/>
                </a:solidFill>
                <a:effectLst>
                  <a:outerShdw blurRad="38100" dist="38100" dir="2700000" algn="tl">
                    <a:srgbClr val="000000">
                      <a:alpha val="43137"/>
                    </a:srgbClr>
                  </a:outerShdw>
                </a:effectLst>
                <a:latin typeface="Arial" charset="0"/>
              </a:rPr>
              <a:t>	CAVEZZO (MO)</a:t>
            </a:r>
          </a:p>
          <a:p>
            <a:pPr defTabSz="914400">
              <a:defRPr/>
            </a:pPr>
            <a:r>
              <a:rPr lang="it-IT" sz="800" b="1" dirty="0">
                <a:solidFill>
                  <a:srgbClr val="000000"/>
                </a:solidFill>
                <a:latin typeface="Arial" charset="0"/>
              </a:rPr>
              <a:t>	</a:t>
            </a:r>
          </a:p>
          <a:p>
            <a:pPr defTabSz="914400">
              <a:defRPr/>
            </a:pPr>
            <a:r>
              <a:rPr lang="it-IT" sz="1400" b="1" dirty="0">
                <a:solidFill>
                  <a:srgbClr val="000000"/>
                </a:solidFill>
                <a:latin typeface="Arial" charset="0"/>
              </a:rPr>
              <a:t>Profondità: </a:t>
            </a:r>
            <a:r>
              <a:rPr lang="it-IT" sz="1400" b="1" dirty="0">
                <a:solidFill>
                  <a:srgbClr val="FF0000"/>
                </a:solidFill>
                <a:latin typeface="Arial" charset="0"/>
              </a:rPr>
              <a:t>10.2 km </a:t>
            </a:r>
          </a:p>
          <a:p>
            <a:pPr defTabSz="914400">
              <a:defRPr/>
            </a:pPr>
            <a:endParaRPr lang="it-IT" sz="800" b="1" dirty="0">
              <a:solidFill>
                <a:srgbClr val="FF0000"/>
              </a:solidFill>
              <a:latin typeface="Arial" charset="0"/>
            </a:endParaRPr>
          </a:p>
          <a:p>
            <a:pPr defTabSz="914400">
              <a:defRPr/>
            </a:pPr>
            <a:r>
              <a:rPr lang="it-IT" sz="1400" b="1" dirty="0">
                <a:solidFill>
                  <a:srgbClr val="000000"/>
                </a:solidFill>
                <a:latin typeface="Arial" charset="0"/>
              </a:rPr>
              <a:t>Vittime: </a:t>
            </a:r>
            <a:r>
              <a:rPr lang="it-IT" sz="1400" b="1" dirty="0">
                <a:solidFill>
                  <a:srgbClr val="FF0000"/>
                </a:solidFill>
                <a:latin typeface="Arial" charset="0"/>
              </a:rPr>
              <a:t>17</a:t>
            </a:r>
          </a:p>
        </p:txBody>
      </p:sp>
      <p:sp>
        <p:nvSpPr>
          <p:cNvPr id="12" name="Rettangolo 11"/>
          <p:cNvSpPr/>
          <p:nvPr/>
        </p:nvSpPr>
        <p:spPr>
          <a:xfrm>
            <a:off x="5580063" y="3789363"/>
            <a:ext cx="3024187" cy="307975"/>
          </a:xfrm>
          <a:prstGeom prst="rect">
            <a:avLst/>
          </a:prstGeom>
          <a:solidFill>
            <a:schemeClr val="bg1">
              <a:lumMod val="95000"/>
              <a:alpha val="78000"/>
            </a:schemeClr>
          </a:solidFill>
          <a:ln>
            <a:solidFill>
              <a:schemeClr val="bg1">
                <a:lumMod val="65000"/>
              </a:schemeClr>
            </a:solidFill>
          </a:ln>
        </p:spPr>
        <p:txBody>
          <a:bodyPr>
            <a:spAutoFit/>
          </a:bodyPr>
          <a:lstStyle/>
          <a:p>
            <a:pPr algn="ctr" defTabSz="914400">
              <a:defRPr/>
            </a:pPr>
            <a:r>
              <a:rPr lang="it-IT" sz="1400" b="1" i="1" dirty="0">
                <a:solidFill>
                  <a:srgbClr val="000000"/>
                </a:solidFill>
                <a:effectLst>
                  <a:outerShdw blurRad="38100" dist="38100" dir="2700000" algn="tl">
                    <a:srgbClr val="000000">
                      <a:alpha val="43137"/>
                    </a:srgbClr>
                  </a:outerShdw>
                </a:effectLst>
                <a:latin typeface="Arial" charset="0"/>
              </a:rPr>
              <a:t>molte repliche (</a:t>
            </a:r>
            <a:r>
              <a:rPr lang="it-IT" sz="1400" b="1" i="1" dirty="0" err="1">
                <a:solidFill>
                  <a:srgbClr val="000000"/>
                </a:solidFill>
                <a:effectLst>
                  <a:outerShdw blurRad="38100" dist="38100" dir="2700000" algn="tl">
                    <a:srgbClr val="000000">
                      <a:alpha val="43137"/>
                    </a:srgbClr>
                  </a:outerShdw>
                </a:effectLst>
                <a:latin typeface="Arial" charset="0"/>
              </a:rPr>
              <a:t>max</a:t>
            </a:r>
            <a:r>
              <a:rPr lang="it-IT" sz="1400" b="1" i="1" dirty="0">
                <a:solidFill>
                  <a:srgbClr val="000000"/>
                </a:solidFill>
                <a:effectLst>
                  <a:outerShdw blurRad="38100" dist="38100" dir="2700000" algn="tl">
                    <a:srgbClr val="000000">
                      <a:alpha val="43137"/>
                    </a:srgbClr>
                  </a:outerShdw>
                </a:effectLst>
                <a:latin typeface="Arial" charset="0"/>
              </a:rPr>
              <a:t> 5.3)</a:t>
            </a:r>
            <a:endParaRPr lang="it-IT" sz="1400" i="1" dirty="0">
              <a:solidFill>
                <a:srgbClr val="FF0000"/>
              </a:solidFill>
              <a:effectLst>
                <a:outerShdw blurRad="38100" dist="38100" dir="2700000" algn="tl">
                  <a:srgbClr val="000000">
                    <a:alpha val="43137"/>
                  </a:srgbClr>
                </a:outerShdw>
              </a:effectLst>
              <a:latin typeface="Arial" charset="0"/>
            </a:endParaRPr>
          </a:p>
        </p:txBody>
      </p:sp>
      <p:sp>
        <p:nvSpPr>
          <p:cNvPr id="13" name="Rettangolo 12"/>
          <p:cNvSpPr/>
          <p:nvPr/>
        </p:nvSpPr>
        <p:spPr>
          <a:xfrm>
            <a:off x="251520" y="2420888"/>
            <a:ext cx="4896544" cy="1661993"/>
          </a:xfrm>
          <a:prstGeom prst="rect">
            <a:avLst/>
          </a:prstGeom>
          <a:solidFill>
            <a:schemeClr val="bg1">
              <a:lumMod val="95000"/>
              <a:alpha val="78000"/>
            </a:schemeClr>
          </a:solidFill>
          <a:ln>
            <a:solidFill>
              <a:schemeClr val="bg1">
                <a:lumMod val="65000"/>
              </a:schemeClr>
            </a:solidFill>
          </a:ln>
        </p:spPr>
        <p:txBody>
          <a:bodyPr>
            <a:spAutoFit/>
          </a:bodyPr>
          <a:lstStyle/>
          <a:p>
            <a:pPr defTabSz="914400">
              <a:defRPr/>
            </a:pPr>
            <a:r>
              <a:rPr lang="it-IT" dirty="0">
                <a:solidFill>
                  <a:srgbClr val="FF0000"/>
                </a:solidFill>
                <a:effectLst>
                  <a:outerShdw blurRad="38100" dist="38100" dir="2700000" algn="tl">
                    <a:srgbClr val="000000">
                      <a:alpha val="43137"/>
                    </a:srgbClr>
                  </a:outerShdw>
                </a:effectLst>
                <a:latin typeface="Arial" charset="0"/>
              </a:rPr>
              <a:t>Prime 48 ore</a:t>
            </a:r>
          </a:p>
          <a:p>
            <a:pPr marL="342900" indent="-342900" algn="just">
              <a:lnSpc>
                <a:spcPct val="150000"/>
              </a:lnSpc>
              <a:defRPr/>
            </a:pPr>
            <a:r>
              <a:rPr lang="it-IT" sz="1600" kern="0" dirty="0">
                <a:solidFill>
                  <a:srgbClr val="003A70"/>
                </a:solidFill>
                <a:latin typeface="Arial" charset="0"/>
                <a:ea typeface="ＭＳ Ｐゴシック"/>
                <a:cs typeface="Arial" charset="0"/>
              </a:rPr>
              <a:t>		</a:t>
            </a:r>
            <a:r>
              <a:rPr lang="it-IT" sz="1600" b="1" kern="0" dirty="0">
                <a:solidFill>
                  <a:srgbClr val="003A70"/>
                </a:solidFill>
                <a:latin typeface="Arial" charset="0"/>
                <a:ea typeface="ＭＳ Ｐゴシック"/>
                <a:cs typeface="Arial" charset="0"/>
              </a:rPr>
              <a:t>Popolazione assistita: </a:t>
            </a:r>
            <a:r>
              <a:rPr lang="it-IT" sz="1600" kern="0" dirty="0">
                <a:solidFill>
                  <a:srgbClr val="003A70"/>
                </a:solidFill>
                <a:latin typeface="Arial" charset="0"/>
                <a:ea typeface="ＭＳ Ｐゴシック"/>
                <a:cs typeface="Arial" charset="0"/>
              </a:rPr>
              <a:t>15.000</a:t>
            </a:r>
          </a:p>
          <a:p>
            <a:pPr marL="342900" indent="-342900" algn="just">
              <a:lnSpc>
                <a:spcPct val="150000"/>
              </a:lnSpc>
              <a:defRPr/>
            </a:pPr>
            <a:r>
              <a:rPr lang="it-IT" sz="1600" kern="0" dirty="0">
                <a:solidFill>
                  <a:srgbClr val="003A70"/>
                </a:solidFill>
                <a:latin typeface="Arial" charset="0"/>
                <a:ea typeface="ＭＳ Ｐゴシック"/>
                <a:cs typeface="Arial" charset="0"/>
              </a:rPr>
              <a:t>		</a:t>
            </a:r>
            <a:r>
              <a:rPr lang="it-IT" sz="1600" b="1" kern="0" dirty="0">
                <a:solidFill>
                  <a:srgbClr val="003A70"/>
                </a:solidFill>
                <a:latin typeface="Arial" charset="0"/>
                <a:ea typeface="ＭＳ Ｐゴシック"/>
                <a:cs typeface="Arial" charset="0"/>
              </a:rPr>
              <a:t>Forze in campo: </a:t>
            </a:r>
            <a:r>
              <a:rPr lang="it-IT" sz="1600" kern="0" dirty="0">
                <a:solidFill>
                  <a:srgbClr val="003A70"/>
                </a:solidFill>
                <a:latin typeface="Arial" charset="0"/>
                <a:ea typeface="ＭＳ Ｐゴシック"/>
                <a:cs typeface="Arial" charset="0"/>
              </a:rPr>
              <a:t>5.000 uomini </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volontari: 2.000</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VVF: 1.000</a:t>
            </a:r>
          </a:p>
          <a:p>
            <a:pPr marL="2628900" lvl="5" indent="-342900" algn="just" defTabSz="457200">
              <a:buFont typeface="Arial" pitchFamily="34" charset="0"/>
              <a:buChar char="•"/>
              <a:defRPr/>
            </a:pPr>
            <a:r>
              <a:rPr lang="it-IT" sz="1200" kern="0" dirty="0">
                <a:solidFill>
                  <a:srgbClr val="003A70"/>
                </a:solidFill>
                <a:latin typeface="Arial" charset="0"/>
                <a:ea typeface="ＭＳ Ｐゴシック"/>
                <a:cs typeface="Arial" charset="0"/>
              </a:rPr>
              <a:t>altre strutture operative: 2.000</a:t>
            </a:r>
          </a:p>
        </p:txBody>
      </p:sp>
      <p:grpSp>
        <p:nvGrpSpPr>
          <p:cNvPr id="700426" name="Gruppo 17"/>
          <p:cNvGrpSpPr>
            <a:grpSpLocks/>
          </p:cNvGrpSpPr>
          <p:nvPr/>
        </p:nvGrpSpPr>
        <p:grpSpPr bwMode="auto">
          <a:xfrm>
            <a:off x="2627313" y="5516563"/>
            <a:ext cx="6265862" cy="936625"/>
            <a:chOff x="2627313" y="5156424"/>
            <a:chExt cx="6265862" cy="936625"/>
          </a:xfrm>
        </p:grpSpPr>
        <p:sp>
          <p:nvSpPr>
            <p:cNvPr id="700429" name="Rettangolo 11"/>
            <p:cNvSpPr>
              <a:spLocks noChangeArrowheads="1"/>
            </p:cNvSpPr>
            <p:nvPr/>
          </p:nvSpPr>
          <p:spPr bwMode="auto">
            <a:xfrm>
              <a:off x="4140200" y="5631086"/>
              <a:ext cx="4752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defTabSz="914400"/>
              <a:r>
                <a:rPr lang="it-IT" sz="1200" i="1">
                  <a:solidFill>
                    <a:srgbClr val="000000"/>
                  </a:solidFill>
                </a:rPr>
                <a:t>Interventi urgenti di protezione civile - istituzione della </a:t>
              </a:r>
              <a:r>
                <a:rPr lang="it-IT" sz="1200" b="1" i="1">
                  <a:solidFill>
                    <a:srgbClr val="FF0000"/>
                  </a:solidFill>
                </a:rPr>
                <a:t>Di.Coma.C.</a:t>
              </a:r>
              <a:r>
                <a:rPr lang="it-IT" sz="1200" i="1">
                  <a:solidFill>
                    <a:srgbClr val="000000"/>
                  </a:solidFill>
                </a:rPr>
                <a:t> e del </a:t>
              </a:r>
              <a:r>
                <a:rPr lang="it-IT" sz="1200" b="1" i="1">
                  <a:solidFill>
                    <a:srgbClr val="FF0000"/>
                  </a:solidFill>
                </a:rPr>
                <a:t>Comitato dei Direttori</a:t>
              </a:r>
            </a:p>
          </p:txBody>
        </p:sp>
        <p:sp>
          <p:nvSpPr>
            <p:cNvPr id="14" name="Rettangolo 13"/>
            <p:cNvSpPr/>
            <p:nvPr/>
          </p:nvSpPr>
          <p:spPr>
            <a:xfrm>
              <a:off x="2627313" y="5156424"/>
              <a:ext cx="1584325" cy="338137"/>
            </a:xfrm>
            <a:prstGeom prst="rect">
              <a:avLst/>
            </a:prstGeom>
          </p:spPr>
          <p:txBody>
            <a:bodyPr>
              <a:spAutoFit/>
            </a:bodyPr>
            <a:lstStyle/>
            <a:p>
              <a:pPr algn="ctr" defTabSz="914400">
                <a:defRPr/>
              </a:pPr>
              <a:r>
                <a:rPr lang="it-IT" sz="1600" b="1" dirty="0">
                  <a:solidFill>
                    <a:srgbClr val="000000"/>
                  </a:solidFill>
                  <a:effectLst>
                    <a:outerShdw blurRad="38100" dist="38100" dir="2700000" algn="tl">
                      <a:srgbClr val="000000">
                        <a:alpha val="43137"/>
                      </a:srgbClr>
                    </a:outerShdw>
                  </a:effectLst>
                  <a:latin typeface="Arial" charset="0"/>
                </a:rPr>
                <a:t>OCDPC n. 2</a:t>
              </a:r>
            </a:p>
          </p:txBody>
        </p:sp>
        <p:sp>
          <p:nvSpPr>
            <p:cNvPr id="16" name="Rettangolo 15"/>
            <p:cNvSpPr/>
            <p:nvPr/>
          </p:nvSpPr>
          <p:spPr>
            <a:xfrm>
              <a:off x="2627313" y="5610449"/>
              <a:ext cx="1584325" cy="338137"/>
            </a:xfrm>
            <a:prstGeom prst="rect">
              <a:avLst/>
            </a:prstGeom>
          </p:spPr>
          <p:txBody>
            <a:bodyPr>
              <a:spAutoFit/>
            </a:bodyPr>
            <a:lstStyle/>
            <a:p>
              <a:pPr algn="ctr" defTabSz="914400">
                <a:defRPr/>
              </a:pPr>
              <a:r>
                <a:rPr lang="it-IT" sz="1600" b="1" dirty="0">
                  <a:solidFill>
                    <a:srgbClr val="000000"/>
                  </a:solidFill>
                  <a:effectLst>
                    <a:outerShdw blurRad="38100" dist="38100" dir="2700000" algn="tl">
                      <a:srgbClr val="000000">
                        <a:alpha val="43137"/>
                      </a:srgbClr>
                    </a:outerShdw>
                  </a:effectLst>
                  <a:latin typeface="Arial" charset="0"/>
                </a:rPr>
                <a:t>OCDPC n. 3</a:t>
              </a:r>
            </a:p>
          </p:txBody>
        </p:sp>
        <p:sp>
          <p:nvSpPr>
            <p:cNvPr id="700432" name="Rettangolo 11"/>
            <p:cNvSpPr>
              <a:spLocks noChangeArrowheads="1"/>
            </p:cNvSpPr>
            <p:nvPr/>
          </p:nvSpPr>
          <p:spPr bwMode="auto">
            <a:xfrm>
              <a:off x="4140200" y="5156424"/>
              <a:ext cx="47529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defTabSz="914400"/>
              <a:r>
                <a:rPr lang="it-IT" sz="1200" i="1">
                  <a:solidFill>
                    <a:srgbClr val="000000"/>
                  </a:solidFill>
                </a:rPr>
                <a:t>procedure per la valutazione della sicurezza e dell’agibilità sismica degli </a:t>
              </a:r>
              <a:r>
                <a:rPr lang="it-IT" sz="1200" b="1" i="1">
                  <a:solidFill>
                    <a:srgbClr val="FF0000"/>
                  </a:solidFill>
                </a:rPr>
                <a:t>edifici ad uso produttivo</a:t>
              </a:r>
            </a:p>
          </p:txBody>
        </p:sp>
      </p:grpSp>
      <p:pic>
        <p:nvPicPr>
          <p:cNvPr id="700427" name="Picture 8" descr="Il castello Estense di Ferrara colpito dal sism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106863"/>
            <a:ext cx="1835150" cy="275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0428" name="CasellaDiTesto 5"/>
          <p:cNvSpPr txBox="1">
            <a:spLocks noChangeArrowheads="1"/>
          </p:cNvSpPr>
          <p:nvPr/>
        </p:nvSpPr>
        <p:spPr bwMode="auto">
          <a:xfrm>
            <a:off x="-468313" y="-65292"/>
            <a:ext cx="8353426" cy="330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sz="2000" b="1">
                <a:solidFill>
                  <a:srgbClr val="FFFFFF"/>
                </a:solidFill>
                <a:latin typeface="Arial Bold" charset="0"/>
              </a:rPr>
              <a:t>TERREMOTO EMILIA ROMAGNA 2012</a:t>
            </a:r>
          </a:p>
        </p:txBody>
      </p:sp>
    </p:spTree>
    <p:extLst>
      <p:ext uri="{BB962C8B-B14F-4D97-AF65-F5344CB8AC3E}">
        <p14:creationId xmlns:p14="http://schemas.microsoft.com/office/powerpoint/2010/main" xmlns="" val="250459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854075"/>
            <a:ext cx="9144000" cy="6003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prstClr val="white"/>
              </a:solidFill>
            </a:endParaRPr>
          </a:p>
        </p:txBody>
      </p:sp>
      <p:sp>
        <p:nvSpPr>
          <p:cNvPr id="564227" name="Rectangle 3"/>
          <p:cNvSpPr>
            <a:spLocks noGrp="1" noChangeArrowheads="1"/>
          </p:cNvSpPr>
          <p:nvPr>
            <p:ph type="title"/>
          </p:nvPr>
        </p:nvSpPr>
        <p:spPr>
          <a:xfrm>
            <a:off x="71438" y="150813"/>
            <a:ext cx="7596187" cy="685800"/>
          </a:xfrm>
        </p:spPr>
        <p:txBody>
          <a:bodyPr/>
          <a:lstStyle/>
          <a:p>
            <a:pPr eaLnBrk="1" hangingPunct="1"/>
            <a:r>
              <a:rPr lang="it-IT" sz="2400" b="1" smtClean="0">
                <a:ea typeface="ＭＳ Ｐゴシック" pitchFamily="34" charset="-128"/>
              </a:rPr>
              <a:t>1905 – 1919 una fitta sequenza di terremoti</a:t>
            </a:r>
          </a:p>
        </p:txBody>
      </p:sp>
      <p:grpSp>
        <p:nvGrpSpPr>
          <p:cNvPr id="2" name="Gruppo 28"/>
          <p:cNvGrpSpPr>
            <a:grpSpLocks/>
          </p:cNvGrpSpPr>
          <p:nvPr/>
        </p:nvGrpSpPr>
        <p:grpSpPr bwMode="auto">
          <a:xfrm>
            <a:off x="34925" y="1047750"/>
            <a:ext cx="3203575" cy="2355850"/>
            <a:chOff x="35496" y="1047750"/>
            <a:chExt cx="3203575" cy="2355850"/>
          </a:xfrm>
        </p:grpSpPr>
        <p:grpSp>
          <p:nvGrpSpPr>
            <p:cNvPr id="564250" name="Gruppo 20"/>
            <p:cNvGrpSpPr>
              <a:grpSpLocks/>
            </p:cNvGrpSpPr>
            <p:nvPr/>
          </p:nvGrpSpPr>
          <p:grpSpPr bwMode="auto">
            <a:xfrm>
              <a:off x="35496" y="1047750"/>
              <a:ext cx="3203575" cy="2355850"/>
              <a:chOff x="0" y="1047708"/>
              <a:chExt cx="3203848" cy="2356550"/>
            </a:xfrm>
          </p:grpSpPr>
          <p:pic>
            <p:nvPicPr>
              <p:cNvPr id="564252" name="Picture 2" descr="messina1908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47708"/>
                <a:ext cx="3203848" cy="1997775"/>
              </a:xfrm>
              <a:prstGeom prst="rect">
                <a:avLst/>
              </a:prstGeom>
              <a:solidFill>
                <a:srgbClr val="FFFF99"/>
              </a:solidFill>
              <a:ln w="9525">
                <a:solidFill>
                  <a:schemeClr val="tx1"/>
                </a:solidFill>
                <a:miter lim="800000"/>
                <a:headEnd/>
                <a:tailEnd/>
              </a:ln>
            </p:spPr>
          </p:pic>
          <p:sp>
            <p:nvSpPr>
              <p:cNvPr id="564253" name="Rectangle 16"/>
              <p:cNvSpPr>
                <a:spLocks noChangeArrowheads="1"/>
              </p:cNvSpPr>
              <p:nvPr/>
            </p:nvSpPr>
            <p:spPr bwMode="auto">
              <a:xfrm>
                <a:off x="0" y="3045376"/>
                <a:ext cx="3203848" cy="358882"/>
              </a:xfrm>
              <a:prstGeom prst="rect">
                <a:avLst/>
              </a:prstGeom>
              <a:solidFill>
                <a:srgbClr val="FFFF99"/>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1905 Terremoto di Nicastro,CZ</a:t>
                </a:r>
              </a:p>
            </p:txBody>
          </p:sp>
        </p:grpSp>
        <p:sp>
          <p:nvSpPr>
            <p:cNvPr id="564251" name="Rectangle 16"/>
            <p:cNvSpPr>
              <a:spLocks noChangeArrowheads="1"/>
            </p:cNvSpPr>
            <p:nvPr/>
          </p:nvSpPr>
          <p:spPr bwMode="auto">
            <a:xfrm>
              <a:off x="2661221" y="1047750"/>
              <a:ext cx="576263" cy="35877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557</a:t>
              </a:r>
            </a:p>
          </p:txBody>
        </p:sp>
      </p:grpSp>
      <p:grpSp>
        <p:nvGrpSpPr>
          <p:cNvPr id="4" name="Gruppo 29"/>
          <p:cNvGrpSpPr>
            <a:grpSpLocks/>
          </p:cNvGrpSpPr>
          <p:nvPr/>
        </p:nvGrpSpPr>
        <p:grpSpPr bwMode="auto">
          <a:xfrm>
            <a:off x="6445250" y="3213100"/>
            <a:ext cx="2663825" cy="2554288"/>
            <a:chOff x="6445250" y="3213100"/>
            <a:chExt cx="2663825" cy="2554288"/>
          </a:xfrm>
        </p:grpSpPr>
        <p:grpSp>
          <p:nvGrpSpPr>
            <p:cNvPr id="564246" name="Gruppo 39"/>
            <p:cNvGrpSpPr>
              <a:grpSpLocks/>
            </p:cNvGrpSpPr>
            <p:nvPr/>
          </p:nvGrpSpPr>
          <p:grpSpPr bwMode="auto">
            <a:xfrm>
              <a:off x="6445250" y="3213100"/>
              <a:ext cx="2663825" cy="2554288"/>
              <a:chOff x="6876256" y="1988840"/>
              <a:chExt cx="2663825" cy="2553903"/>
            </a:xfrm>
          </p:grpSpPr>
          <p:pic>
            <p:nvPicPr>
              <p:cNvPr id="564248" name="Picture 2" descr="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1988840"/>
                <a:ext cx="2663825" cy="2219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4249" name="Rectangle 3"/>
              <p:cNvSpPr>
                <a:spLocks noChangeArrowheads="1"/>
              </p:cNvSpPr>
              <p:nvPr/>
            </p:nvSpPr>
            <p:spPr bwMode="auto">
              <a:xfrm>
                <a:off x="6876256" y="4207830"/>
                <a:ext cx="2663825" cy="334913"/>
              </a:xfrm>
              <a:prstGeom prst="rect">
                <a:avLst/>
              </a:prstGeom>
              <a:solidFill>
                <a:srgbClr val="FFFF99"/>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1919 Terremoto Mugello</a:t>
                </a:r>
              </a:p>
            </p:txBody>
          </p:sp>
        </p:grpSp>
        <p:sp>
          <p:nvSpPr>
            <p:cNvPr id="564247" name="Rectangle 16"/>
            <p:cNvSpPr>
              <a:spLocks noChangeArrowheads="1"/>
            </p:cNvSpPr>
            <p:nvPr/>
          </p:nvSpPr>
          <p:spPr bwMode="auto">
            <a:xfrm>
              <a:off x="8532813" y="3213100"/>
              <a:ext cx="576262" cy="35877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100</a:t>
              </a:r>
            </a:p>
          </p:txBody>
        </p:sp>
      </p:grpSp>
      <p:grpSp>
        <p:nvGrpSpPr>
          <p:cNvPr id="6" name="Gruppo 26"/>
          <p:cNvGrpSpPr>
            <a:grpSpLocks/>
          </p:cNvGrpSpPr>
          <p:nvPr/>
        </p:nvGrpSpPr>
        <p:grpSpPr bwMode="auto">
          <a:xfrm>
            <a:off x="5724525" y="1103313"/>
            <a:ext cx="3384550" cy="1965325"/>
            <a:chOff x="4716463" y="1103313"/>
            <a:chExt cx="3384550" cy="1965325"/>
          </a:xfrm>
        </p:grpSpPr>
        <p:grpSp>
          <p:nvGrpSpPr>
            <p:cNvPr id="564242" name="Gruppo 22"/>
            <p:cNvGrpSpPr>
              <a:grpSpLocks/>
            </p:cNvGrpSpPr>
            <p:nvPr/>
          </p:nvGrpSpPr>
          <p:grpSpPr bwMode="auto">
            <a:xfrm>
              <a:off x="4716463" y="1103313"/>
              <a:ext cx="3384550" cy="1965325"/>
              <a:chOff x="3779912" y="854075"/>
              <a:chExt cx="3384376" cy="1966050"/>
            </a:xfrm>
          </p:grpSpPr>
          <p:sp>
            <p:nvSpPr>
              <p:cNvPr id="564244" name="Rectangle 16"/>
              <p:cNvSpPr>
                <a:spLocks noChangeArrowheads="1"/>
              </p:cNvSpPr>
              <p:nvPr/>
            </p:nvSpPr>
            <p:spPr bwMode="auto">
              <a:xfrm>
                <a:off x="3779912" y="2461218"/>
                <a:ext cx="3384376" cy="358907"/>
              </a:xfrm>
              <a:prstGeom prst="rect">
                <a:avLst/>
              </a:prstGeom>
              <a:solidFill>
                <a:srgbClr val="FFFF99"/>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1907 Terremoto di Ferruzzano,RC</a:t>
                </a:r>
              </a:p>
            </p:txBody>
          </p:sp>
          <p:pic>
            <p:nvPicPr>
              <p:cNvPr id="564245" name="Picture 8" descr="ferruzzan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912" y="854075"/>
                <a:ext cx="3384376" cy="160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64243" name="Rectangle 16"/>
            <p:cNvSpPr>
              <a:spLocks noChangeArrowheads="1"/>
            </p:cNvSpPr>
            <p:nvPr/>
          </p:nvSpPr>
          <p:spPr bwMode="auto">
            <a:xfrm>
              <a:off x="7524751" y="1103313"/>
              <a:ext cx="576262" cy="35877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167</a:t>
              </a:r>
            </a:p>
          </p:txBody>
        </p:sp>
      </p:grpSp>
      <p:grpSp>
        <p:nvGrpSpPr>
          <p:cNvPr id="8" name="Gruppo 28"/>
          <p:cNvGrpSpPr>
            <a:grpSpLocks/>
          </p:cNvGrpSpPr>
          <p:nvPr/>
        </p:nvGrpSpPr>
        <p:grpSpPr bwMode="auto">
          <a:xfrm>
            <a:off x="3348038" y="4595813"/>
            <a:ext cx="3024187" cy="2108200"/>
            <a:chOff x="3348038" y="4705350"/>
            <a:chExt cx="3024187" cy="2108200"/>
          </a:xfrm>
        </p:grpSpPr>
        <p:grpSp>
          <p:nvGrpSpPr>
            <p:cNvPr id="564238" name="Gruppo 34"/>
            <p:cNvGrpSpPr>
              <a:grpSpLocks/>
            </p:cNvGrpSpPr>
            <p:nvPr/>
          </p:nvGrpSpPr>
          <p:grpSpPr bwMode="auto">
            <a:xfrm>
              <a:off x="3348038" y="4705350"/>
              <a:ext cx="3024187" cy="2108200"/>
              <a:chOff x="323317" y="4365897"/>
              <a:chExt cx="3024547" cy="2108782"/>
            </a:xfrm>
          </p:grpSpPr>
          <p:pic>
            <p:nvPicPr>
              <p:cNvPr id="564240" name="Picture 2" descr="avezzan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4365897"/>
                <a:ext cx="3024188" cy="1774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4241" name="Rectangle 3"/>
              <p:cNvSpPr>
                <a:spLocks noChangeArrowheads="1"/>
              </p:cNvSpPr>
              <p:nvPr/>
            </p:nvSpPr>
            <p:spPr bwMode="auto">
              <a:xfrm>
                <a:off x="323317" y="6139624"/>
                <a:ext cx="3024547" cy="335055"/>
              </a:xfrm>
              <a:prstGeom prst="rect">
                <a:avLst/>
              </a:prstGeom>
              <a:solidFill>
                <a:srgbClr val="FFFF99"/>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1915 Terremoto Avezzano, AQ</a:t>
                </a:r>
              </a:p>
            </p:txBody>
          </p:sp>
        </p:grpSp>
        <p:sp>
          <p:nvSpPr>
            <p:cNvPr id="564239" name="Rectangle 16"/>
            <p:cNvSpPr>
              <a:spLocks noChangeArrowheads="1"/>
            </p:cNvSpPr>
            <p:nvPr/>
          </p:nvSpPr>
          <p:spPr bwMode="auto">
            <a:xfrm>
              <a:off x="5580063" y="4705350"/>
              <a:ext cx="792162" cy="35877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32.610</a:t>
              </a:r>
            </a:p>
          </p:txBody>
        </p:sp>
      </p:grpSp>
      <p:grpSp>
        <p:nvGrpSpPr>
          <p:cNvPr id="10" name="Gruppo 27"/>
          <p:cNvGrpSpPr>
            <a:grpSpLocks/>
          </p:cNvGrpSpPr>
          <p:nvPr/>
        </p:nvGrpSpPr>
        <p:grpSpPr bwMode="auto">
          <a:xfrm>
            <a:off x="33338" y="3573463"/>
            <a:ext cx="3192462" cy="2298700"/>
            <a:chOff x="0" y="3573016"/>
            <a:chExt cx="3192962" cy="2299147"/>
          </a:xfrm>
        </p:grpSpPr>
        <p:grpSp>
          <p:nvGrpSpPr>
            <p:cNvPr id="564234" name="Gruppo 32"/>
            <p:cNvGrpSpPr>
              <a:grpSpLocks/>
            </p:cNvGrpSpPr>
            <p:nvPr/>
          </p:nvGrpSpPr>
          <p:grpSpPr bwMode="auto">
            <a:xfrm>
              <a:off x="0" y="3573463"/>
              <a:ext cx="3168650" cy="2298700"/>
              <a:chOff x="4211538" y="2381854"/>
              <a:chExt cx="3168774" cy="2298580"/>
            </a:xfrm>
          </p:grpSpPr>
          <p:pic>
            <p:nvPicPr>
              <p:cNvPr id="564236" name="Picture 8" descr="3[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11538" y="2381854"/>
                <a:ext cx="3168774" cy="2298579"/>
              </a:xfrm>
              <a:prstGeom prst="rect">
                <a:avLst/>
              </a:prstGeom>
              <a:solidFill>
                <a:srgbClr val="FFFF99"/>
              </a:solidFill>
              <a:ln w="9525">
                <a:solidFill>
                  <a:schemeClr val="tx1"/>
                </a:solidFill>
                <a:miter lim="800000"/>
                <a:headEnd/>
                <a:tailEnd/>
              </a:ln>
            </p:spPr>
          </p:pic>
          <p:sp>
            <p:nvSpPr>
              <p:cNvPr id="564237" name="Rectangle 3"/>
              <p:cNvSpPr>
                <a:spLocks noChangeArrowheads="1"/>
              </p:cNvSpPr>
              <p:nvPr/>
            </p:nvSpPr>
            <p:spPr bwMode="auto">
              <a:xfrm>
                <a:off x="4211538" y="4200941"/>
                <a:ext cx="3169270" cy="479493"/>
              </a:xfrm>
              <a:prstGeom prst="rect">
                <a:avLst/>
              </a:prstGeom>
              <a:solidFill>
                <a:srgbClr val="FFFF99"/>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1908 Terremoto in Calabria, RC </a:t>
                </a:r>
              </a:p>
              <a:p>
                <a:pPr algn="ctr" defTabSz="914400"/>
                <a:r>
                  <a:rPr lang="it-IT" sz="1400" b="1">
                    <a:solidFill>
                      <a:srgbClr val="000000"/>
                    </a:solidFill>
                    <a:latin typeface="Verdana" pitchFamily="34" charset="0"/>
                  </a:rPr>
                  <a:t>e Sicilia, ME</a:t>
                </a:r>
              </a:p>
            </p:txBody>
          </p:sp>
        </p:grpSp>
        <p:sp>
          <p:nvSpPr>
            <p:cNvPr id="564235" name="Rectangle 16"/>
            <p:cNvSpPr>
              <a:spLocks noChangeArrowheads="1"/>
            </p:cNvSpPr>
            <p:nvPr/>
          </p:nvSpPr>
          <p:spPr bwMode="auto">
            <a:xfrm>
              <a:off x="2267305" y="3573016"/>
              <a:ext cx="925657" cy="358845"/>
            </a:xfrm>
            <a:prstGeom prst="rect">
              <a:avLst/>
            </a:prstGeom>
            <a:solidFill>
              <a:srgbClr val="FF6600"/>
            </a:solidFill>
            <a:ln w="9525">
              <a:solidFill>
                <a:schemeClr val="tx1"/>
              </a:solidFill>
              <a:miter lim="800000"/>
              <a:headEnd/>
              <a:tailEnd/>
            </a:ln>
          </p:spPr>
          <p:txBody>
            <a:bodyPr wrap="none" anchor="ctr"/>
            <a:lstStyle/>
            <a:p>
              <a:pPr algn="ctr" defTabSz="914400"/>
              <a:r>
                <a:rPr lang="it-IT" sz="1400" b="1">
                  <a:solidFill>
                    <a:srgbClr val="000000"/>
                  </a:solidFill>
                  <a:latin typeface="Verdana" pitchFamily="34" charset="0"/>
                </a:rPr>
                <a:t>85.926</a:t>
              </a:r>
            </a:p>
          </p:txBody>
        </p:sp>
      </p:grpSp>
      <p:sp>
        <p:nvSpPr>
          <p:cNvPr id="564233" name="Text Box 8"/>
          <p:cNvSpPr txBox="1">
            <a:spLocks noChangeArrowheads="1"/>
          </p:cNvSpPr>
          <p:nvPr/>
        </p:nvSpPr>
        <p:spPr bwMode="auto">
          <a:xfrm>
            <a:off x="3276600" y="1052513"/>
            <a:ext cx="2374900" cy="3478212"/>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it-IT" sz="2000">
                <a:solidFill>
                  <a:srgbClr val="003A70"/>
                </a:solidFill>
              </a:rPr>
              <a:t>L’attuale sistema di protezione civile è il frutto di un percorso storico legato sia a esperienze concrete sul territorio nazionale sia all’evolversi del contesto internazionale.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5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nodeType="afterGroup">
                            <p:stCondLst>
                              <p:cond delay="85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nodeType="afterGroup">
                            <p:stCondLst>
                              <p:cond delay="11500"/>
                            </p:stCondLst>
                            <p:childTnLst>
                              <p:par>
                                <p:cTn id="21" presetID="10"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ttangolo 10"/>
          <p:cNvSpPr>
            <a:spLocks noChangeArrowheads="1"/>
          </p:cNvSpPr>
          <p:nvPr/>
        </p:nvSpPr>
        <p:spPr bwMode="auto">
          <a:xfrm>
            <a:off x="1042988" y="260350"/>
            <a:ext cx="554513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9388" lvl="1" algn="ctr" defTabSz="914400"/>
            <a:r>
              <a:rPr lang="it-IT" sz="2400" b="1">
                <a:solidFill>
                  <a:srgbClr val="000000"/>
                </a:solidFill>
              </a:rPr>
              <a:t>ESONDAZIONE FIUME TEVERE NOVEMBRE 2012</a:t>
            </a:r>
          </a:p>
        </p:txBody>
      </p:sp>
      <p:pic>
        <p:nvPicPr>
          <p:cNvPr id="592899" name="Picture 1" descr="C:\Documents and Settings\sciavela\Desktop\ufficio\docenze\presentazioni\foto_ppt\2012_11_14 tevere roma nord\IMG_09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2513"/>
            <a:ext cx="9139238"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1052513"/>
            <a:ext cx="9144000" cy="580548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pic>
        <p:nvPicPr>
          <p:cNvPr id="594948" name="Picture 9" descr="Grande nave piazza san marco venez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485" y="3924300"/>
            <a:ext cx="5795962" cy="289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950" name="Picture 4" descr="http://images.virgilio.it/sg/viaggi2008/upload/inc/inchino-nave-capri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38" y="4769383"/>
            <a:ext cx="3026494" cy="2053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953" name="Rettangolo 10"/>
          <p:cNvSpPr>
            <a:spLocks noChangeArrowheads="1"/>
          </p:cNvSpPr>
          <p:nvPr/>
        </p:nvSpPr>
        <p:spPr bwMode="auto">
          <a:xfrm>
            <a:off x="1042988" y="374650"/>
            <a:ext cx="55451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9388" lvl="1" algn="ctr" defTabSz="914400"/>
            <a:r>
              <a:rPr lang="it-IT" sz="2800" b="1">
                <a:solidFill>
                  <a:srgbClr val="000000"/>
                </a:solidFill>
              </a:rPr>
              <a:t>L’</a:t>
            </a:r>
            <a:r>
              <a:rPr lang="it-IT" sz="2800" b="1" i="1">
                <a:solidFill>
                  <a:srgbClr val="000000"/>
                </a:solidFill>
              </a:rPr>
              <a:t>INCHINO</a:t>
            </a:r>
            <a:endParaRPr lang="it-IT" sz="2800" b="1">
              <a:solidFill>
                <a:srgbClr val="000000"/>
              </a:solidFill>
            </a:endParaRP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8038" y="1125538"/>
            <a:ext cx="5800407" cy="2654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49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950" y="3429000"/>
            <a:ext cx="5256213" cy="134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94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7950" y="1125538"/>
            <a:ext cx="4248150" cy="158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sp>
        <p:nvSpPr>
          <p:cNvPr id="560130" name="Rectangle 13"/>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5" name="Text Box 6"/>
          <p:cNvSpPr txBox="1">
            <a:spLocks noChangeArrowheads="1"/>
          </p:cNvSpPr>
          <p:nvPr/>
        </p:nvSpPr>
        <p:spPr bwMode="auto">
          <a:xfrm>
            <a:off x="1763688" y="476672"/>
            <a:ext cx="4968552" cy="823302"/>
          </a:xfrm>
          <a:prstGeom prst="rect">
            <a:avLst/>
          </a:prstGeom>
          <a:noFill/>
          <a:ln w="9525">
            <a:noFill/>
            <a:miter lim="800000"/>
            <a:headEnd/>
            <a:tailEnd/>
          </a:ln>
          <a:effectLst/>
        </p:spPr>
        <p:txBody>
          <a:bodyPr wrap="square">
            <a:spAutoFit/>
          </a:bodyPr>
          <a:lstStyle/>
          <a:p>
            <a:pPr>
              <a:spcBef>
                <a:spcPct val="50000"/>
              </a:spcBef>
              <a:defRPr/>
            </a:pPr>
            <a:r>
              <a:rPr lang="it-IT" sz="1900" b="1" u="sng" dirty="0">
                <a:solidFill>
                  <a:srgbClr val="A50021"/>
                </a:solidFill>
                <a:effectLst>
                  <a:outerShdw blurRad="38100" dist="38100" dir="2700000" algn="tl">
                    <a:srgbClr val="C0C0C0"/>
                  </a:outerShdw>
                </a:effectLst>
                <a:latin typeface="Arial" charset="0"/>
              </a:rPr>
              <a:t>Essere al servizio della comunità: </a:t>
            </a:r>
            <a:endParaRPr lang="it-IT" sz="1900" b="1" u="sng" dirty="0" smtClean="0">
              <a:solidFill>
                <a:srgbClr val="A50021"/>
              </a:solidFill>
              <a:effectLst>
                <a:outerShdw blurRad="38100" dist="38100" dir="2700000" algn="tl">
                  <a:srgbClr val="C0C0C0"/>
                </a:outerShdw>
              </a:effectLst>
              <a:latin typeface="Arial" charset="0"/>
            </a:endParaRPr>
          </a:p>
          <a:p>
            <a:pPr>
              <a:spcBef>
                <a:spcPct val="50000"/>
              </a:spcBef>
              <a:defRPr/>
            </a:pPr>
            <a:r>
              <a:rPr lang="it-IT" sz="1900" b="1" u="sng" dirty="0" smtClean="0">
                <a:solidFill>
                  <a:srgbClr val="A50021"/>
                </a:solidFill>
                <a:effectLst>
                  <a:outerShdw blurRad="38100" dist="38100" dir="2700000" algn="tl">
                    <a:srgbClr val="C0C0C0"/>
                  </a:outerShdw>
                </a:effectLst>
                <a:latin typeface="Arial" charset="0"/>
              </a:rPr>
              <a:t>l’organizzazione </a:t>
            </a:r>
            <a:r>
              <a:rPr lang="it-IT" sz="1900" b="1" u="sng" dirty="0">
                <a:solidFill>
                  <a:srgbClr val="A50021"/>
                </a:solidFill>
                <a:effectLst>
                  <a:outerShdw blurRad="38100" dist="38100" dir="2700000" algn="tl">
                    <a:srgbClr val="C0C0C0"/>
                  </a:outerShdw>
                </a:effectLst>
                <a:latin typeface="Arial" charset="0"/>
              </a:rPr>
              <a:t>dei soccorsi</a:t>
            </a:r>
          </a:p>
        </p:txBody>
      </p:sp>
      <p:sp>
        <p:nvSpPr>
          <p:cNvPr id="6" name="Text Box 8"/>
          <p:cNvSpPr txBox="1">
            <a:spLocks noChangeArrowheads="1"/>
          </p:cNvSpPr>
          <p:nvPr/>
        </p:nvSpPr>
        <p:spPr bwMode="auto">
          <a:xfrm>
            <a:off x="138113" y="1641574"/>
            <a:ext cx="871378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ctr" eaLnBrk="0" fontAlgn="base" hangingPunct="0">
              <a:spcBef>
                <a:spcPct val="0"/>
              </a:spcBef>
              <a:spcAft>
                <a:spcPct val="0"/>
              </a:spcAft>
              <a:defRPr sz="1600">
                <a:solidFill>
                  <a:schemeClr val="tx1"/>
                </a:solidFill>
                <a:latin typeface="Tahoma" pitchFamily="34" charset="0"/>
              </a:defRPr>
            </a:lvl6pPr>
            <a:lvl7pPr marL="2971800" indent="-228600" algn="ctr" eaLnBrk="0" fontAlgn="base" hangingPunct="0">
              <a:spcBef>
                <a:spcPct val="0"/>
              </a:spcBef>
              <a:spcAft>
                <a:spcPct val="0"/>
              </a:spcAft>
              <a:defRPr sz="1600">
                <a:solidFill>
                  <a:schemeClr val="tx1"/>
                </a:solidFill>
                <a:latin typeface="Tahoma" pitchFamily="34" charset="0"/>
              </a:defRPr>
            </a:lvl7pPr>
            <a:lvl8pPr marL="3429000" indent="-228600" algn="ctr" eaLnBrk="0" fontAlgn="base" hangingPunct="0">
              <a:spcBef>
                <a:spcPct val="0"/>
              </a:spcBef>
              <a:spcAft>
                <a:spcPct val="0"/>
              </a:spcAft>
              <a:defRPr sz="1600">
                <a:solidFill>
                  <a:schemeClr val="tx1"/>
                </a:solidFill>
                <a:latin typeface="Tahoma" pitchFamily="34" charset="0"/>
              </a:defRPr>
            </a:lvl8pPr>
            <a:lvl9pPr marL="3886200" indent="-228600" algn="ctr" eaLnBrk="0" fontAlgn="base" hangingPunct="0">
              <a:spcBef>
                <a:spcPct val="0"/>
              </a:spcBef>
              <a:spcAft>
                <a:spcPct val="0"/>
              </a:spcAft>
              <a:defRPr sz="1600">
                <a:solidFill>
                  <a:schemeClr val="tx1"/>
                </a:solidFill>
                <a:latin typeface="Tahoma" pitchFamily="34" charset="0"/>
              </a:defRPr>
            </a:lvl9pPr>
          </a:lstStyle>
          <a:p>
            <a:pPr algn="just" eaLnBrk="1" hangingPunct="1">
              <a:spcBef>
                <a:spcPct val="50000"/>
              </a:spcBef>
            </a:pPr>
            <a:r>
              <a:rPr lang="it-IT" sz="1800" dirty="0" smtClean="0">
                <a:solidFill>
                  <a:srgbClr val="000000"/>
                </a:solidFill>
                <a:latin typeface="Arial" pitchFamily="34" charset="0"/>
              </a:rPr>
              <a:t>Fino </a:t>
            </a:r>
            <a:r>
              <a:rPr lang="it-IT" sz="1800" dirty="0">
                <a:solidFill>
                  <a:srgbClr val="000000"/>
                </a:solidFill>
                <a:latin typeface="Arial" pitchFamily="34" charset="0"/>
              </a:rPr>
              <a:t>a quando il ruolo dello Stato nel garantire la </a:t>
            </a:r>
            <a:r>
              <a:rPr lang="it-IT" sz="1800" dirty="0">
                <a:solidFill>
                  <a:srgbClr val="FF0000"/>
                </a:solidFill>
                <a:latin typeface="Arial" pitchFamily="34" charset="0"/>
              </a:rPr>
              <a:t>sicurezza </a:t>
            </a:r>
            <a:r>
              <a:rPr lang="it-IT" sz="1800" dirty="0">
                <a:solidFill>
                  <a:srgbClr val="000000"/>
                </a:solidFill>
                <a:latin typeface="Arial" pitchFamily="34" charset="0"/>
              </a:rPr>
              <a:t>è stato inteso come difesa del territorio e </a:t>
            </a:r>
            <a:r>
              <a:rPr lang="it-IT" sz="1800" dirty="0">
                <a:solidFill>
                  <a:srgbClr val="FF0000"/>
                </a:solidFill>
                <a:latin typeface="Arial" pitchFamily="34" charset="0"/>
              </a:rPr>
              <a:t>assistenza alla popolazione</a:t>
            </a:r>
            <a:r>
              <a:rPr lang="it-IT" sz="1800" dirty="0">
                <a:solidFill>
                  <a:srgbClr val="000000"/>
                </a:solidFill>
                <a:latin typeface="Arial" pitchFamily="34" charset="0"/>
              </a:rPr>
              <a:t>, il ruolo della protezione civile è stato quello di organizzare i soccorsi in caso di calamità naturali.</a:t>
            </a:r>
          </a:p>
        </p:txBody>
      </p:sp>
      <p:pic>
        <p:nvPicPr>
          <p:cNvPr id="7" name="Picture 9" descr="2"/>
          <p:cNvPicPr>
            <a:picLocks noChangeArrowheads="1"/>
          </p:cNvPicPr>
          <p:nvPr/>
        </p:nvPicPr>
        <p:blipFill>
          <a:blip r:embed="rId3" cstate="print">
            <a:extLst>
              <a:ext uri="{28A0092B-C50C-407E-A947-70E740481C1C}">
                <a14:useLocalDpi xmlns:a14="http://schemas.microsoft.com/office/drawing/2010/main" xmlns="" val="0"/>
              </a:ext>
            </a:extLst>
          </a:blip>
          <a:srcRect t="10280" r="22566" b="12097"/>
          <a:stretch>
            <a:fillRect/>
          </a:stretch>
        </p:blipFill>
        <p:spPr bwMode="auto">
          <a:xfrm>
            <a:off x="4530726" y="3384477"/>
            <a:ext cx="4140200" cy="2698750"/>
          </a:xfrm>
          <a:prstGeom prst="rect">
            <a:avLst/>
          </a:prstGeom>
          <a:solidFill>
            <a:schemeClr val="bg1"/>
          </a:solidFill>
          <a:ln w="15875">
            <a:solidFill>
              <a:schemeClr val="tx1"/>
            </a:solidFill>
            <a:miter lim="800000"/>
            <a:headEnd/>
            <a:tailEnd/>
          </a:ln>
        </p:spPr>
      </p:pic>
      <p:pic>
        <p:nvPicPr>
          <p:cNvPr id="8" name="Picture 10" descr="avezzano"/>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138" y="3384477"/>
            <a:ext cx="4135438" cy="26987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Text Box 11"/>
          <p:cNvSpPr txBox="1">
            <a:spLocks noChangeArrowheads="1"/>
          </p:cNvSpPr>
          <p:nvPr/>
        </p:nvSpPr>
        <p:spPr bwMode="auto">
          <a:xfrm>
            <a:off x="642938" y="5867327"/>
            <a:ext cx="7632700" cy="647700"/>
          </a:xfrm>
          <a:prstGeom prst="rect">
            <a:avLst/>
          </a:prstGeom>
          <a:solidFill>
            <a:srgbClr val="FFFF99"/>
          </a:solidFill>
          <a:ln w="6350" algn="ctr">
            <a:solidFill>
              <a:schemeClr val="tx1"/>
            </a:solidFill>
            <a:miter lim="800000"/>
            <a:headEnd/>
            <a:tailEnd/>
          </a:ln>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ctr" eaLnBrk="0" fontAlgn="base" hangingPunct="0">
              <a:spcBef>
                <a:spcPct val="0"/>
              </a:spcBef>
              <a:spcAft>
                <a:spcPct val="0"/>
              </a:spcAft>
              <a:defRPr sz="1600">
                <a:solidFill>
                  <a:schemeClr val="tx1"/>
                </a:solidFill>
                <a:latin typeface="Tahoma" pitchFamily="34" charset="0"/>
              </a:defRPr>
            </a:lvl6pPr>
            <a:lvl7pPr marL="2971800" indent="-228600" algn="ctr" eaLnBrk="0" fontAlgn="base" hangingPunct="0">
              <a:spcBef>
                <a:spcPct val="0"/>
              </a:spcBef>
              <a:spcAft>
                <a:spcPct val="0"/>
              </a:spcAft>
              <a:defRPr sz="1600">
                <a:solidFill>
                  <a:schemeClr val="tx1"/>
                </a:solidFill>
                <a:latin typeface="Tahoma" pitchFamily="34" charset="0"/>
              </a:defRPr>
            </a:lvl7pPr>
            <a:lvl8pPr marL="3429000" indent="-228600" algn="ctr" eaLnBrk="0" fontAlgn="base" hangingPunct="0">
              <a:spcBef>
                <a:spcPct val="0"/>
              </a:spcBef>
              <a:spcAft>
                <a:spcPct val="0"/>
              </a:spcAft>
              <a:defRPr sz="1600">
                <a:solidFill>
                  <a:schemeClr val="tx1"/>
                </a:solidFill>
                <a:latin typeface="Tahoma" pitchFamily="34" charset="0"/>
              </a:defRPr>
            </a:lvl8pPr>
            <a:lvl9pPr marL="3886200" indent="-228600" algn="ctr" eaLnBrk="0" fontAlgn="base" hangingPunct="0">
              <a:spcBef>
                <a:spcPct val="0"/>
              </a:spcBef>
              <a:spcAft>
                <a:spcPct val="0"/>
              </a:spcAft>
              <a:defRPr sz="1600">
                <a:solidFill>
                  <a:schemeClr val="tx1"/>
                </a:solidFill>
                <a:latin typeface="Tahoma" pitchFamily="34" charset="0"/>
              </a:defRPr>
            </a:lvl9pPr>
          </a:lstStyle>
          <a:p>
            <a:pPr algn="l" eaLnBrk="1" hangingPunct="1">
              <a:spcBef>
                <a:spcPct val="50000"/>
              </a:spcBef>
            </a:pPr>
            <a:r>
              <a:rPr lang="it-IT" sz="1800" b="1" u="sng">
                <a:solidFill>
                  <a:srgbClr val="000000"/>
                </a:solidFill>
                <a:latin typeface="Arial" pitchFamily="34" charset="0"/>
              </a:rPr>
              <a:t>R.D.L 09.12/1926</a:t>
            </a:r>
            <a:r>
              <a:rPr lang="it-IT" sz="1800">
                <a:solidFill>
                  <a:srgbClr val="000000"/>
                </a:solidFill>
                <a:latin typeface="Arial" pitchFamily="34" charset="0"/>
              </a:rPr>
              <a:t>: “Disposizioni per i servizi di pronto </a:t>
            </a:r>
            <a:r>
              <a:rPr lang="it-IT" sz="1800" b="1" u="sng">
                <a:solidFill>
                  <a:srgbClr val="000000"/>
                </a:solidFill>
                <a:latin typeface="Arial" pitchFamily="34" charset="0"/>
              </a:rPr>
              <a:t>soccorso </a:t>
            </a:r>
            <a:r>
              <a:rPr lang="it-IT" sz="1800">
                <a:solidFill>
                  <a:srgbClr val="000000"/>
                </a:solidFill>
                <a:latin typeface="Arial" pitchFamily="34" charset="0"/>
              </a:rPr>
              <a:t>in caso di disastri tellurici o di altra natura”</a:t>
            </a:r>
          </a:p>
        </p:txBody>
      </p:sp>
    </p:spTree>
    <p:extLst>
      <p:ext uri="{BB962C8B-B14F-4D97-AF65-F5344CB8AC3E}">
        <p14:creationId xmlns:p14="http://schemas.microsoft.com/office/powerpoint/2010/main" xmlns="" val="262510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sp>
        <p:nvSpPr>
          <p:cNvPr id="560130" name="Rectangle 13"/>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sp>
        <p:nvSpPr>
          <p:cNvPr id="5" name="Rectangle 3"/>
          <p:cNvSpPr>
            <a:spLocks noChangeArrowheads="1"/>
          </p:cNvSpPr>
          <p:nvPr/>
        </p:nvSpPr>
        <p:spPr bwMode="auto">
          <a:xfrm>
            <a:off x="1259632" y="928986"/>
            <a:ext cx="890112"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algn="l" eaLnBrk="0" hangingPunct="0">
              <a:lnSpc>
                <a:spcPct val="80000"/>
              </a:lnSpc>
              <a:spcBef>
                <a:spcPct val="50000"/>
              </a:spcBef>
              <a:buSzPct val="100000"/>
            </a:pPr>
            <a:r>
              <a:rPr lang="it-IT" sz="1800" b="1" dirty="0">
                <a:solidFill>
                  <a:srgbClr val="181862"/>
                </a:solidFill>
                <a:latin typeface="Verdana" pitchFamily="34" charset="0"/>
              </a:rPr>
              <a:t>1919 </a:t>
            </a:r>
            <a:r>
              <a:rPr lang="it-IT" sz="1800" b="1" dirty="0" smtClean="0">
                <a:solidFill>
                  <a:srgbClr val="181862"/>
                </a:solidFill>
                <a:latin typeface="Verdana" pitchFamily="34" charset="0"/>
              </a:rPr>
              <a:t>1969</a:t>
            </a:r>
            <a:endParaRPr lang="en-GB" sz="1800" b="1" dirty="0">
              <a:solidFill>
                <a:srgbClr val="181862"/>
              </a:solidFill>
              <a:latin typeface="Verdana" pitchFamily="34" charset="0"/>
            </a:endParaRPr>
          </a:p>
        </p:txBody>
      </p:sp>
      <p:sp>
        <p:nvSpPr>
          <p:cNvPr id="6" name="Rectangle 4"/>
          <p:cNvSpPr>
            <a:spLocks noChangeArrowheads="1"/>
          </p:cNvSpPr>
          <p:nvPr/>
        </p:nvSpPr>
        <p:spPr bwMode="auto">
          <a:xfrm>
            <a:off x="2112963" y="854075"/>
            <a:ext cx="7118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eaLnBrk="0" hangingPunct="0">
              <a:buSzPct val="100000"/>
            </a:pPr>
            <a:r>
              <a:rPr lang="it-IT" sz="1800" dirty="0">
                <a:solidFill>
                  <a:srgbClr val="181862"/>
                </a:solidFill>
                <a:latin typeface="Verdana" pitchFamily="34" charset="0"/>
              </a:rPr>
              <a:t>Il coordinamento dei soccorsi è affidato al Ministero dei Lavori Pubblici</a:t>
            </a:r>
            <a:endParaRPr lang="en-GB" sz="1800" dirty="0">
              <a:solidFill>
                <a:srgbClr val="181862"/>
              </a:solidFill>
              <a:latin typeface="Verdana" pitchFamily="34" charset="0"/>
            </a:endParaRPr>
          </a:p>
        </p:txBody>
      </p:sp>
      <p:grpSp>
        <p:nvGrpSpPr>
          <p:cNvPr id="7" name="Group 5"/>
          <p:cNvGrpSpPr>
            <a:grpSpLocks/>
          </p:cNvGrpSpPr>
          <p:nvPr/>
        </p:nvGrpSpPr>
        <p:grpSpPr bwMode="auto">
          <a:xfrm>
            <a:off x="2095500" y="2420888"/>
            <a:ext cx="3484563" cy="1958975"/>
            <a:chOff x="162" y="1103"/>
            <a:chExt cx="2195" cy="1234"/>
          </a:xfrm>
        </p:grpSpPr>
        <p:sp>
          <p:nvSpPr>
            <p:cNvPr id="8" name="Text Box 6"/>
            <p:cNvSpPr txBox="1">
              <a:spLocks noChangeArrowheads="1"/>
            </p:cNvSpPr>
            <p:nvPr/>
          </p:nvSpPr>
          <p:spPr bwMode="auto">
            <a:xfrm>
              <a:off x="162" y="2102"/>
              <a:ext cx="2195" cy="235"/>
            </a:xfrm>
            <a:prstGeom prst="rect">
              <a:avLst/>
            </a:prstGeom>
            <a:solidFill>
              <a:srgbClr val="FFFF99"/>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ctr" eaLnBrk="0" fontAlgn="base" hangingPunct="0">
                <a:spcBef>
                  <a:spcPct val="0"/>
                </a:spcBef>
                <a:spcAft>
                  <a:spcPct val="0"/>
                </a:spcAft>
                <a:defRPr sz="1600">
                  <a:solidFill>
                    <a:schemeClr val="tx1"/>
                  </a:solidFill>
                  <a:latin typeface="Tahoma" pitchFamily="34" charset="0"/>
                </a:defRPr>
              </a:lvl6pPr>
              <a:lvl7pPr marL="2971800" indent="-228600" algn="ctr" eaLnBrk="0" fontAlgn="base" hangingPunct="0">
                <a:spcBef>
                  <a:spcPct val="0"/>
                </a:spcBef>
                <a:spcAft>
                  <a:spcPct val="0"/>
                </a:spcAft>
                <a:defRPr sz="1600">
                  <a:solidFill>
                    <a:schemeClr val="tx1"/>
                  </a:solidFill>
                  <a:latin typeface="Tahoma" pitchFamily="34" charset="0"/>
                </a:defRPr>
              </a:lvl7pPr>
              <a:lvl8pPr marL="3429000" indent="-228600" algn="ctr" eaLnBrk="0" fontAlgn="base" hangingPunct="0">
                <a:spcBef>
                  <a:spcPct val="0"/>
                </a:spcBef>
                <a:spcAft>
                  <a:spcPct val="0"/>
                </a:spcAft>
                <a:defRPr sz="1600">
                  <a:solidFill>
                    <a:schemeClr val="tx1"/>
                  </a:solidFill>
                  <a:latin typeface="Tahoma" pitchFamily="34" charset="0"/>
                </a:defRPr>
              </a:lvl8pPr>
              <a:lvl9pPr marL="3886200" indent="-228600" algn="ctr" eaLnBrk="0" fontAlgn="base" hangingPunct="0">
                <a:spcBef>
                  <a:spcPct val="0"/>
                </a:spcBef>
                <a:spcAft>
                  <a:spcPct val="0"/>
                </a:spcAft>
                <a:defRPr sz="1600">
                  <a:solidFill>
                    <a:schemeClr val="tx1"/>
                  </a:solidFill>
                  <a:latin typeface="Tahoma" pitchFamily="34" charset="0"/>
                </a:defRPr>
              </a:lvl9pPr>
            </a:lstStyle>
            <a:p>
              <a:pPr>
                <a:lnSpc>
                  <a:spcPct val="115000"/>
                </a:lnSpc>
                <a:buSzPct val="100000"/>
              </a:pPr>
              <a:r>
                <a:rPr lang="it-IT" b="1" dirty="0">
                  <a:solidFill>
                    <a:srgbClr val="000048"/>
                  </a:solidFill>
                  <a:latin typeface="Verdana" pitchFamily="34" charset="0"/>
                </a:rPr>
                <a:t>1966 Alluvione dell’Arno</a:t>
              </a:r>
            </a:p>
          </p:txBody>
        </p:sp>
        <p:pic>
          <p:nvPicPr>
            <p:cNvPr id="9" name="Picture 7" descr="FIRENZE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 y="1103"/>
              <a:ext cx="2180" cy="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Rectangle 9"/>
          <p:cNvSpPr>
            <a:spLocks noChangeArrowheads="1"/>
          </p:cNvSpPr>
          <p:nvPr/>
        </p:nvSpPr>
        <p:spPr bwMode="auto">
          <a:xfrm>
            <a:off x="2095500" y="4372502"/>
            <a:ext cx="6951663"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algn="just" eaLnBrk="0" hangingPunct="0">
              <a:buSzPct val="100000"/>
            </a:pPr>
            <a:r>
              <a:rPr lang="it-IT" i="1" dirty="0">
                <a:solidFill>
                  <a:srgbClr val="181862"/>
                </a:solidFill>
                <a:latin typeface="Verdana" pitchFamily="34" charset="0"/>
              </a:rPr>
              <a:t>Legge n. 996 - Norme sul soccorso e l’assistenza alle popolazioni colpite da calamità – Protezione civile</a:t>
            </a:r>
          </a:p>
          <a:p>
            <a:pPr algn="just" eaLnBrk="0" hangingPunct="0">
              <a:buSzPct val="100000"/>
            </a:pPr>
            <a:r>
              <a:rPr lang="it-IT" dirty="0">
                <a:solidFill>
                  <a:srgbClr val="181862"/>
                </a:solidFill>
                <a:latin typeface="Arial Bold"/>
              </a:rPr>
              <a:t>Il Ministro dell’Interno provvede all’organizzazione della protezione civile, intesa come “l’attività volta alla predisposizione concertata, in tempo di normalità, dei servizi di emergenza, di soccorso e di assistenza, nonché, al verificarsi della calamità, ad organizzare, in forma coordinata ed unitaria, tutti gli interventi delle amministrazioni dello Stato, delle Regioni, degli enti locali territoriali e degli altri enti pubblici istituzionali”.</a:t>
            </a:r>
          </a:p>
        </p:txBody>
      </p:sp>
      <p:sp>
        <p:nvSpPr>
          <p:cNvPr id="11" name="Rectangle 10"/>
          <p:cNvSpPr>
            <a:spLocks noChangeArrowheads="1"/>
          </p:cNvSpPr>
          <p:nvPr/>
        </p:nvSpPr>
        <p:spPr bwMode="auto">
          <a:xfrm>
            <a:off x="866775" y="4910138"/>
            <a:ext cx="9175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eaLnBrk="0" hangingPunct="0">
              <a:lnSpc>
                <a:spcPct val="80000"/>
              </a:lnSpc>
              <a:spcBef>
                <a:spcPct val="50000"/>
              </a:spcBef>
              <a:buSzPct val="100000"/>
            </a:pPr>
            <a:r>
              <a:rPr lang="it-IT" sz="1800" b="1" i="1">
                <a:solidFill>
                  <a:srgbClr val="181862"/>
                </a:solidFill>
                <a:latin typeface="Verdana" pitchFamily="34" charset="0"/>
              </a:rPr>
              <a:t>1970</a:t>
            </a:r>
            <a:r>
              <a:rPr lang="it-IT" sz="1800">
                <a:solidFill>
                  <a:srgbClr val="181862"/>
                </a:solidFill>
                <a:latin typeface="Verdana" pitchFamily="34" charset="0"/>
              </a:rPr>
              <a:t>      </a:t>
            </a:r>
          </a:p>
        </p:txBody>
      </p:sp>
      <p:grpSp>
        <p:nvGrpSpPr>
          <p:cNvPr id="12" name="Group 12"/>
          <p:cNvGrpSpPr>
            <a:grpSpLocks/>
          </p:cNvGrpSpPr>
          <p:nvPr/>
        </p:nvGrpSpPr>
        <p:grpSpPr bwMode="auto">
          <a:xfrm>
            <a:off x="5429250" y="1196752"/>
            <a:ext cx="3629025" cy="3149600"/>
            <a:chOff x="3099" y="801"/>
            <a:chExt cx="2286" cy="1984"/>
          </a:xfrm>
        </p:grpSpPr>
        <p:sp>
          <p:nvSpPr>
            <p:cNvPr id="13" name="Text Box 13"/>
            <p:cNvSpPr txBox="1">
              <a:spLocks noChangeArrowheads="1"/>
            </p:cNvSpPr>
            <p:nvPr/>
          </p:nvSpPr>
          <p:spPr bwMode="auto">
            <a:xfrm>
              <a:off x="3108" y="2550"/>
              <a:ext cx="2277" cy="235"/>
            </a:xfrm>
            <a:prstGeom prst="rect">
              <a:avLst/>
            </a:prstGeom>
            <a:solidFill>
              <a:srgbClr val="FFFF99"/>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ctr" eaLnBrk="0" fontAlgn="base" hangingPunct="0">
                <a:spcBef>
                  <a:spcPct val="0"/>
                </a:spcBef>
                <a:spcAft>
                  <a:spcPct val="0"/>
                </a:spcAft>
                <a:defRPr sz="1600">
                  <a:solidFill>
                    <a:schemeClr val="tx1"/>
                  </a:solidFill>
                  <a:latin typeface="Tahoma" pitchFamily="34" charset="0"/>
                </a:defRPr>
              </a:lvl6pPr>
              <a:lvl7pPr marL="2971800" indent="-228600" algn="ctr" eaLnBrk="0" fontAlgn="base" hangingPunct="0">
                <a:spcBef>
                  <a:spcPct val="0"/>
                </a:spcBef>
                <a:spcAft>
                  <a:spcPct val="0"/>
                </a:spcAft>
                <a:defRPr sz="1600">
                  <a:solidFill>
                    <a:schemeClr val="tx1"/>
                  </a:solidFill>
                  <a:latin typeface="Tahoma" pitchFamily="34" charset="0"/>
                </a:defRPr>
              </a:lvl7pPr>
              <a:lvl8pPr marL="3429000" indent="-228600" algn="ctr" eaLnBrk="0" fontAlgn="base" hangingPunct="0">
                <a:spcBef>
                  <a:spcPct val="0"/>
                </a:spcBef>
                <a:spcAft>
                  <a:spcPct val="0"/>
                </a:spcAft>
                <a:defRPr sz="1600">
                  <a:solidFill>
                    <a:schemeClr val="tx1"/>
                  </a:solidFill>
                  <a:latin typeface="Tahoma" pitchFamily="34" charset="0"/>
                </a:defRPr>
              </a:lvl8pPr>
              <a:lvl9pPr marL="3886200" indent="-228600" algn="ctr" eaLnBrk="0" fontAlgn="base" hangingPunct="0">
                <a:spcBef>
                  <a:spcPct val="0"/>
                </a:spcBef>
                <a:spcAft>
                  <a:spcPct val="0"/>
                </a:spcAft>
                <a:defRPr sz="1600">
                  <a:solidFill>
                    <a:schemeClr val="tx1"/>
                  </a:solidFill>
                  <a:latin typeface="Tahoma" pitchFamily="34" charset="0"/>
                </a:defRPr>
              </a:lvl9pPr>
            </a:lstStyle>
            <a:p>
              <a:pPr>
                <a:lnSpc>
                  <a:spcPct val="115000"/>
                </a:lnSpc>
                <a:buSzPct val="100000"/>
              </a:pPr>
              <a:r>
                <a:rPr lang="it-IT" b="1">
                  <a:solidFill>
                    <a:srgbClr val="000048"/>
                  </a:solidFill>
                  <a:latin typeface="Verdana" pitchFamily="34" charset="0"/>
                </a:rPr>
                <a:t>1968 Terremoto del Belice</a:t>
              </a:r>
            </a:p>
          </p:txBody>
        </p:sp>
        <p:pic>
          <p:nvPicPr>
            <p:cNvPr id="14" name="Picture 14" descr="belice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9" y="801"/>
              <a:ext cx="2285" cy="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15" descr="GAZZETTINO_10-10-63_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1702619"/>
            <a:ext cx="2411413"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ttangolo 15"/>
          <p:cNvSpPr>
            <a:spLocks noChangeArrowheads="1"/>
          </p:cNvSpPr>
          <p:nvPr/>
        </p:nvSpPr>
        <p:spPr bwMode="auto">
          <a:xfrm>
            <a:off x="1928812" y="414338"/>
            <a:ext cx="4357687" cy="400050"/>
          </a:xfrm>
          <a:prstGeom prst="rect">
            <a:avLst/>
          </a:prstGeom>
          <a:noFill/>
          <a:ln w="9525">
            <a:noFill/>
            <a:miter lim="800000"/>
            <a:headEnd/>
            <a:tailEnd/>
          </a:ln>
        </p:spPr>
        <p:txBody>
          <a:bodyPr>
            <a:spAutoFit/>
          </a:bodyPr>
          <a:lstStyle/>
          <a:p>
            <a:pPr>
              <a:spcBef>
                <a:spcPct val="50000"/>
              </a:spcBef>
              <a:defRPr/>
            </a:pPr>
            <a:r>
              <a:rPr lang="it-IT" sz="2000" b="1" dirty="0">
                <a:solidFill>
                  <a:srgbClr val="C00000"/>
                </a:solidFill>
                <a:effectLst>
                  <a:outerShdw blurRad="38100" dist="38100" dir="2700000" algn="tl">
                    <a:srgbClr val="000000">
                      <a:alpha val="43137"/>
                    </a:srgbClr>
                  </a:outerShdw>
                </a:effectLst>
                <a:latin typeface="Arial" charset="0"/>
              </a:rPr>
              <a:t>LA PROTEZIONE CIVILE</a:t>
            </a:r>
          </a:p>
        </p:txBody>
      </p:sp>
      <p:sp>
        <p:nvSpPr>
          <p:cNvPr id="17" name="Rectangle 16"/>
          <p:cNvSpPr>
            <a:spLocks noChangeArrowheads="1"/>
          </p:cNvSpPr>
          <p:nvPr/>
        </p:nvSpPr>
        <p:spPr bwMode="auto">
          <a:xfrm>
            <a:off x="179388" y="3574281"/>
            <a:ext cx="2482850" cy="358775"/>
          </a:xfrm>
          <a:prstGeom prst="rect">
            <a:avLst/>
          </a:prstGeom>
          <a:solidFill>
            <a:srgbClr val="FFFF99"/>
          </a:solidFill>
          <a:ln w="9525">
            <a:solidFill>
              <a:schemeClr val="tx1"/>
            </a:solidFill>
            <a:miter lim="800000"/>
            <a:headEnd/>
            <a:tailEnd/>
          </a:ln>
        </p:spPr>
        <p:txBody>
          <a:bodyPr wrap="none" anchor="ctr"/>
          <a:lstStyle/>
          <a:p>
            <a:r>
              <a:rPr lang="it-IT" sz="1600" b="1" dirty="0">
                <a:solidFill>
                  <a:srgbClr val="000000"/>
                </a:solidFill>
                <a:latin typeface="Verdana" pitchFamily="34" charset="0"/>
              </a:rPr>
              <a:t>Ottobre </a:t>
            </a:r>
            <a:r>
              <a:rPr lang="it-IT" sz="1600" b="1" dirty="0" smtClean="0">
                <a:solidFill>
                  <a:srgbClr val="000000"/>
                </a:solidFill>
                <a:latin typeface="Verdana" pitchFamily="34" charset="0"/>
              </a:rPr>
              <a:t>1963-Vajont</a:t>
            </a:r>
            <a:endParaRPr lang="it-IT" sz="1600" b="1" dirty="0">
              <a:solidFill>
                <a:srgbClr val="000000"/>
              </a:solidFill>
              <a:latin typeface="Verdana" pitchFamily="34" charset="0"/>
            </a:endParaRPr>
          </a:p>
        </p:txBody>
      </p:sp>
    </p:spTree>
    <p:extLst>
      <p:ext uri="{BB962C8B-B14F-4D97-AF65-F5344CB8AC3E}">
        <p14:creationId xmlns:p14="http://schemas.microsoft.com/office/powerpoint/2010/main" xmlns="" val="183665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sp>
        <p:nvSpPr>
          <p:cNvPr id="560130" name="Rectangle 13"/>
          <p:cNvSpPr>
            <a:spLocks noChangeArrowheads="1"/>
          </p:cNvSpPr>
          <p:nvPr/>
        </p:nvSpPr>
        <p:spPr bwMode="auto">
          <a:xfrm>
            <a:off x="0" y="0"/>
            <a:ext cx="9144000" cy="1341438"/>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ctr" anchorCtr="1"/>
          <a:lstStyle/>
          <a:p>
            <a:pPr algn="ctr" defTabSz="449263">
              <a:buClr>
                <a:srgbClr val="000000"/>
              </a:buClr>
              <a:buSzPct val="100000"/>
              <a:buFont typeface="Times New Roman" pitchFamily="18" charset="0"/>
              <a:buNone/>
              <a:tabLst>
                <a:tab pos="0" algn="l"/>
                <a:tab pos="506413" algn="l"/>
                <a:tab pos="1014413" algn="l"/>
                <a:tab pos="1522413" algn="l"/>
                <a:tab pos="2030413" algn="l"/>
                <a:tab pos="2538413" algn="l"/>
                <a:tab pos="3046413" algn="l"/>
                <a:tab pos="3554413" algn="l"/>
                <a:tab pos="4062413" algn="l"/>
                <a:tab pos="4572000" algn="l"/>
                <a:tab pos="5078413" algn="l"/>
                <a:tab pos="5586413" algn="l"/>
                <a:tab pos="6094413" algn="l"/>
                <a:tab pos="6602413" algn="l"/>
                <a:tab pos="7110413" algn="l"/>
                <a:tab pos="7618413" algn="l"/>
                <a:tab pos="8126413" algn="l"/>
                <a:tab pos="8634413" algn="l"/>
                <a:tab pos="9144000" algn="l"/>
                <a:tab pos="9650413" algn="l"/>
                <a:tab pos="10158413" algn="l"/>
              </a:tabLst>
            </a:pPr>
            <a:r>
              <a:rPr lang="it-IT" sz="2000">
                <a:solidFill>
                  <a:srgbClr val="000000"/>
                </a:solidFill>
                <a:latin typeface="Calibri" pitchFamily="34" charset="0"/>
              </a:rPr>
              <a:t> </a:t>
            </a:r>
          </a:p>
        </p:txBody>
      </p:sp>
      <p:grpSp>
        <p:nvGrpSpPr>
          <p:cNvPr id="5" name="Group 3"/>
          <p:cNvGrpSpPr>
            <a:grpSpLocks/>
          </p:cNvGrpSpPr>
          <p:nvPr/>
        </p:nvGrpSpPr>
        <p:grpSpPr bwMode="auto">
          <a:xfrm>
            <a:off x="352425" y="3802063"/>
            <a:ext cx="8791575" cy="477837"/>
            <a:chOff x="222" y="2395"/>
            <a:chExt cx="5538" cy="301"/>
          </a:xfrm>
          <a:noFill/>
        </p:grpSpPr>
        <p:sp>
          <p:nvSpPr>
            <p:cNvPr id="6" name="Rectangle 4"/>
            <p:cNvSpPr>
              <a:spLocks noChangeArrowheads="1"/>
            </p:cNvSpPr>
            <p:nvPr/>
          </p:nvSpPr>
          <p:spPr bwMode="auto">
            <a:xfrm>
              <a:off x="1014" y="2423"/>
              <a:ext cx="4746" cy="231"/>
            </a:xfrm>
            <a:prstGeom prst="rect">
              <a:avLst/>
            </a:prstGeom>
            <a:grpFill/>
            <a:ln w="9525" algn="ctr">
              <a:noFill/>
              <a:miter lim="800000"/>
              <a:headEnd/>
              <a:tailEnd/>
            </a:ln>
          </p:spPr>
          <p:txBody>
            <a:bodyPr>
              <a:spAutoFit/>
            </a:bodyPr>
            <a:lstStyle/>
            <a:p>
              <a:pPr algn="l" eaLnBrk="0" hangingPunct="0">
                <a:buSzPct val="100000"/>
                <a:defRPr/>
              </a:pPr>
              <a:r>
                <a:rPr lang="it-IT" sz="1800" i="1">
                  <a:solidFill>
                    <a:srgbClr val="181862"/>
                  </a:solidFill>
                  <a:latin typeface="Verdana" pitchFamily="34" charset="0"/>
                </a:rPr>
                <a:t>D.P.R. n. 66 – Regolamento di esecuzione della legge 996/70</a:t>
              </a:r>
            </a:p>
          </p:txBody>
        </p:sp>
        <p:sp>
          <p:nvSpPr>
            <p:cNvPr id="7" name="Rectangle 5"/>
            <p:cNvSpPr>
              <a:spLocks noChangeArrowheads="1"/>
            </p:cNvSpPr>
            <p:nvPr/>
          </p:nvSpPr>
          <p:spPr bwMode="auto">
            <a:xfrm>
              <a:off x="340" y="2450"/>
              <a:ext cx="530" cy="196"/>
            </a:xfrm>
            <a:prstGeom prst="rect">
              <a:avLst/>
            </a:prstGeom>
            <a:grpFill/>
            <a:ln w="9525" algn="ctr">
              <a:noFill/>
              <a:miter lim="800000"/>
              <a:headEnd/>
              <a:tailEnd/>
            </a:ln>
          </p:spPr>
          <p:txBody>
            <a:bodyPr>
              <a:spAutoFit/>
            </a:bodyPr>
            <a:lstStyle/>
            <a:p>
              <a:pPr algn="l" eaLnBrk="0" hangingPunct="0">
                <a:lnSpc>
                  <a:spcPct val="80000"/>
                </a:lnSpc>
                <a:spcBef>
                  <a:spcPct val="50000"/>
                </a:spcBef>
                <a:buSzPct val="100000"/>
                <a:defRPr/>
              </a:pPr>
              <a:r>
                <a:rPr lang="it-IT" sz="1800" b="1" i="1">
                  <a:solidFill>
                    <a:srgbClr val="181862"/>
                  </a:solidFill>
                  <a:latin typeface="Verdana" pitchFamily="34" charset="0"/>
                </a:rPr>
                <a:t>1981</a:t>
              </a:r>
              <a:r>
                <a:rPr lang="it-IT" sz="1800" b="1">
                  <a:solidFill>
                    <a:srgbClr val="FFFFFF"/>
                  </a:solidFill>
                  <a:latin typeface="Verdana" pitchFamily="34" charset="0"/>
                </a:rPr>
                <a:t> </a:t>
              </a:r>
              <a:r>
                <a:rPr lang="it-IT" sz="1800">
                  <a:solidFill>
                    <a:srgbClr val="FFFFFF"/>
                  </a:solidFill>
                  <a:latin typeface="Verdana" pitchFamily="34" charset="0"/>
                </a:rPr>
                <a:t>     </a:t>
              </a:r>
            </a:p>
          </p:txBody>
        </p:sp>
        <p:sp>
          <p:nvSpPr>
            <p:cNvPr id="8" name="Rectangle 6"/>
            <p:cNvSpPr>
              <a:spLocks noChangeArrowheads="1"/>
            </p:cNvSpPr>
            <p:nvPr/>
          </p:nvSpPr>
          <p:spPr bwMode="auto">
            <a:xfrm>
              <a:off x="222" y="2395"/>
              <a:ext cx="5428" cy="301"/>
            </a:xfrm>
            <a:prstGeom prst="rect">
              <a:avLst/>
            </a:prstGeom>
            <a:grpFill/>
            <a:ln w="9525" algn="ctr">
              <a:noFill/>
              <a:miter lim="800000"/>
              <a:headEnd/>
              <a:tailEnd/>
            </a:ln>
          </p:spPr>
          <p:txBody>
            <a:bodyPr anchor="ctr">
              <a:spAutoFit/>
            </a:bodyPr>
            <a:lstStyle/>
            <a:p>
              <a:pPr algn="l">
                <a:defRPr/>
              </a:pPr>
              <a:endParaRPr lang="it-IT" sz="1800">
                <a:solidFill>
                  <a:srgbClr val="000000"/>
                </a:solidFill>
                <a:latin typeface="Arial" pitchFamily="34" charset="0"/>
              </a:endParaRPr>
            </a:p>
          </p:txBody>
        </p:sp>
      </p:grpSp>
      <p:grpSp>
        <p:nvGrpSpPr>
          <p:cNvPr id="9" name="Group 7"/>
          <p:cNvGrpSpPr>
            <a:grpSpLocks/>
          </p:cNvGrpSpPr>
          <p:nvPr/>
        </p:nvGrpSpPr>
        <p:grpSpPr bwMode="auto">
          <a:xfrm>
            <a:off x="354013" y="4389438"/>
            <a:ext cx="8586787" cy="2382837"/>
            <a:chOff x="223" y="2765"/>
            <a:chExt cx="5409" cy="1501"/>
          </a:xfrm>
        </p:grpSpPr>
        <p:sp>
          <p:nvSpPr>
            <p:cNvPr id="10" name="Rectangle 8"/>
            <p:cNvSpPr>
              <a:spLocks noChangeArrowheads="1"/>
            </p:cNvSpPr>
            <p:nvPr/>
          </p:nvSpPr>
          <p:spPr bwMode="auto">
            <a:xfrm>
              <a:off x="973" y="2820"/>
              <a:ext cx="4654" cy="1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eaLnBrk="0" hangingPunct="0">
                <a:buSzPct val="100000"/>
              </a:pPr>
              <a:r>
                <a:rPr lang="it-IT" sz="1800" i="1">
                  <a:solidFill>
                    <a:srgbClr val="181862"/>
                  </a:solidFill>
                  <a:latin typeface="Verdana" pitchFamily="34" charset="0"/>
                </a:rPr>
                <a:t>Legge n. 225 - 	Istituzione del Servizio Nazionale della Protezione Civile</a:t>
              </a:r>
            </a:p>
            <a:p>
              <a:pPr algn="just" eaLnBrk="0" hangingPunct="0">
                <a:buSzPct val="100000"/>
              </a:pPr>
              <a:r>
                <a:rPr lang="it-IT" sz="1800">
                  <a:solidFill>
                    <a:srgbClr val="181862"/>
                  </a:solidFill>
                  <a:latin typeface="Verdana" pitchFamily="34" charset="0"/>
                </a:rPr>
                <a:t>Il Presidente del Consiglio dei Ministri promuove e coordina le attività delle amministrazioni dello Stato, centrali e periferiche, delle regioni, delle province, dei comuni, degli enti pubblici nazionali e territoriali e di ogni altra istituzione ed organizzazione pubblica e privata presente sul territorio nazionale, avvalendosi del Dipartimento della protezione civile</a:t>
              </a:r>
            </a:p>
          </p:txBody>
        </p:sp>
        <p:sp>
          <p:nvSpPr>
            <p:cNvPr id="11" name="Rectangle 9"/>
            <p:cNvSpPr>
              <a:spLocks noChangeArrowheads="1"/>
            </p:cNvSpPr>
            <p:nvPr/>
          </p:nvSpPr>
          <p:spPr bwMode="auto">
            <a:xfrm>
              <a:off x="314" y="2874"/>
              <a:ext cx="53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eaLnBrk="0" hangingPunct="0">
                <a:lnSpc>
                  <a:spcPct val="80000"/>
                </a:lnSpc>
                <a:spcBef>
                  <a:spcPct val="50000"/>
                </a:spcBef>
                <a:buSzPct val="100000"/>
              </a:pPr>
              <a:r>
                <a:rPr lang="it-IT" sz="1800" b="1" i="1">
                  <a:solidFill>
                    <a:srgbClr val="181862"/>
                  </a:solidFill>
                  <a:latin typeface="Verdana" pitchFamily="34" charset="0"/>
                </a:rPr>
                <a:t>1992</a:t>
              </a:r>
              <a:r>
                <a:rPr lang="it-IT" sz="1800">
                  <a:solidFill>
                    <a:srgbClr val="FFFFFF"/>
                  </a:solidFill>
                  <a:latin typeface="Verdana" pitchFamily="34" charset="0"/>
                </a:rPr>
                <a:t>      </a:t>
              </a:r>
            </a:p>
          </p:txBody>
        </p:sp>
        <p:sp>
          <p:nvSpPr>
            <p:cNvPr id="12" name="Rectangle 10"/>
            <p:cNvSpPr>
              <a:spLocks noChangeArrowheads="1"/>
            </p:cNvSpPr>
            <p:nvPr/>
          </p:nvSpPr>
          <p:spPr bwMode="auto">
            <a:xfrm>
              <a:off x="223" y="2765"/>
              <a:ext cx="5409" cy="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l"/>
              <a:endParaRPr lang="it-IT" sz="1800">
                <a:solidFill>
                  <a:srgbClr val="000000"/>
                </a:solidFill>
                <a:latin typeface="Arial" pitchFamily="34" charset="0"/>
              </a:endParaRPr>
            </a:p>
          </p:txBody>
        </p:sp>
      </p:grpSp>
      <p:grpSp>
        <p:nvGrpSpPr>
          <p:cNvPr id="13" name="Group 11"/>
          <p:cNvGrpSpPr>
            <a:grpSpLocks/>
          </p:cNvGrpSpPr>
          <p:nvPr/>
        </p:nvGrpSpPr>
        <p:grpSpPr bwMode="auto">
          <a:xfrm>
            <a:off x="406400" y="1223640"/>
            <a:ext cx="3203575" cy="2565400"/>
            <a:chOff x="256" y="599"/>
            <a:chExt cx="2018" cy="1616"/>
          </a:xfrm>
        </p:grpSpPr>
        <p:pic>
          <p:nvPicPr>
            <p:cNvPr id="14" name="Picture 12" descr="friuli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8" y="599"/>
              <a:ext cx="2016" cy="1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13"/>
            <p:cNvSpPr txBox="1">
              <a:spLocks noChangeArrowheads="1"/>
            </p:cNvSpPr>
            <p:nvPr/>
          </p:nvSpPr>
          <p:spPr bwMode="auto">
            <a:xfrm>
              <a:off x="256" y="1980"/>
              <a:ext cx="2012" cy="235"/>
            </a:xfrm>
            <a:prstGeom prst="rect">
              <a:avLst/>
            </a:prstGeom>
            <a:solidFill>
              <a:srgbClr val="FFFF99"/>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ctr" eaLnBrk="0" fontAlgn="base" hangingPunct="0">
                <a:spcBef>
                  <a:spcPct val="0"/>
                </a:spcBef>
                <a:spcAft>
                  <a:spcPct val="0"/>
                </a:spcAft>
                <a:defRPr sz="1600">
                  <a:solidFill>
                    <a:schemeClr val="tx1"/>
                  </a:solidFill>
                  <a:latin typeface="Tahoma" pitchFamily="34" charset="0"/>
                </a:defRPr>
              </a:lvl6pPr>
              <a:lvl7pPr marL="2971800" indent="-228600" algn="ctr" eaLnBrk="0" fontAlgn="base" hangingPunct="0">
                <a:spcBef>
                  <a:spcPct val="0"/>
                </a:spcBef>
                <a:spcAft>
                  <a:spcPct val="0"/>
                </a:spcAft>
                <a:defRPr sz="1600">
                  <a:solidFill>
                    <a:schemeClr val="tx1"/>
                  </a:solidFill>
                  <a:latin typeface="Tahoma" pitchFamily="34" charset="0"/>
                </a:defRPr>
              </a:lvl7pPr>
              <a:lvl8pPr marL="3429000" indent="-228600" algn="ctr" eaLnBrk="0" fontAlgn="base" hangingPunct="0">
                <a:spcBef>
                  <a:spcPct val="0"/>
                </a:spcBef>
                <a:spcAft>
                  <a:spcPct val="0"/>
                </a:spcAft>
                <a:defRPr sz="1600">
                  <a:solidFill>
                    <a:schemeClr val="tx1"/>
                  </a:solidFill>
                  <a:latin typeface="Tahoma" pitchFamily="34" charset="0"/>
                </a:defRPr>
              </a:lvl8pPr>
              <a:lvl9pPr marL="3886200" indent="-228600" algn="ctr" eaLnBrk="0" fontAlgn="base" hangingPunct="0">
                <a:spcBef>
                  <a:spcPct val="0"/>
                </a:spcBef>
                <a:spcAft>
                  <a:spcPct val="0"/>
                </a:spcAft>
                <a:defRPr sz="1600">
                  <a:solidFill>
                    <a:schemeClr val="tx1"/>
                  </a:solidFill>
                  <a:latin typeface="Tahoma" pitchFamily="34" charset="0"/>
                </a:defRPr>
              </a:lvl9pPr>
            </a:lstStyle>
            <a:p>
              <a:pPr>
                <a:lnSpc>
                  <a:spcPct val="115000"/>
                </a:lnSpc>
                <a:buSzPct val="100000"/>
              </a:pPr>
              <a:r>
                <a:rPr lang="it-IT" b="1" dirty="0">
                  <a:solidFill>
                    <a:srgbClr val="000048"/>
                  </a:solidFill>
                  <a:latin typeface="Verdana" pitchFamily="34" charset="0"/>
                </a:rPr>
                <a:t>1976 Terremoto del Friuli</a:t>
              </a:r>
            </a:p>
          </p:txBody>
        </p:sp>
      </p:grpSp>
      <p:pic>
        <p:nvPicPr>
          <p:cNvPr id="16" name="Picture 14" descr="irpinia_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3" y="890170"/>
            <a:ext cx="2304256" cy="2970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ttangolo 16"/>
          <p:cNvSpPr>
            <a:spLocks noChangeArrowheads="1"/>
          </p:cNvSpPr>
          <p:nvPr/>
        </p:nvSpPr>
        <p:spPr bwMode="auto">
          <a:xfrm>
            <a:off x="1645250" y="557281"/>
            <a:ext cx="4357688" cy="400050"/>
          </a:xfrm>
          <a:prstGeom prst="rect">
            <a:avLst/>
          </a:prstGeom>
          <a:noFill/>
          <a:ln w="9525">
            <a:noFill/>
            <a:miter lim="800000"/>
            <a:headEnd/>
            <a:tailEnd/>
          </a:ln>
        </p:spPr>
        <p:txBody>
          <a:bodyPr>
            <a:spAutoFit/>
          </a:bodyPr>
          <a:lstStyle/>
          <a:p>
            <a:pPr algn="l">
              <a:spcBef>
                <a:spcPct val="50000"/>
              </a:spcBef>
              <a:defRPr/>
            </a:pPr>
            <a:r>
              <a:rPr lang="it-IT" sz="2000" b="1" dirty="0">
                <a:solidFill>
                  <a:srgbClr val="C00000"/>
                </a:solidFill>
                <a:effectLst>
                  <a:outerShdw blurRad="38100" dist="38100" dir="2700000" algn="tl">
                    <a:srgbClr val="000000">
                      <a:alpha val="43137"/>
                    </a:srgbClr>
                  </a:outerShdw>
                </a:effectLst>
                <a:latin typeface="Arial" charset="0"/>
              </a:rPr>
              <a:t>LA PROTEZIONE CIVILE</a:t>
            </a:r>
          </a:p>
        </p:txBody>
      </p:sp>
      <p:sp>
        <p:nvSpPr>
          <p:cNvPr id="18" name="Rectangle 15"/>
          <p:cNvSpPr>
            <a:spLocks noChangeArrowheads="1"/>
          </p:cNvSpPr>
          <p:nvPr/>
        </p:nvSpPr>
        <p:spPr bwMode="auto">
          <a:xfrm>
            <a:off x="5327848" y="3556248"/>
            <a:ext cx="3276600" cy="304800"/>
          </a:xfrm>
          <a:prstGeom prst="rect">
            <a:avLst/>
          </a:prstGeom>
          <a:solidFill>
            <a:srgbClr val="FFFF99"/>
          </a:solidFill>
          <a:ln w="9525">
            <a:solidFill>
              <a:schemeClr val="tx1"/>
            </a:solidFill>
            <a:miter lim="800000"/>
            <a:headEnd/>
            <a:tailEnd/>
          </a:ln>
        </p:spPr>
        <p:txBody>
          <a:bodyPr wrap="none" anchor="ctr"/>
          <a:lstStyle/>
          <a:p>
            <a:r>
              <a:rPr lang="it-IT" sz="1600" b="1" dirty="0">
                <a:solidFill>
                  <a:srgbClr val="000000"/>
                </a:solidFill>
                <a:latin typeface="Verdana" pitchFamily="34" charset="0"/>
              </a:rPr>
              <a:t>1980 Terremoto dell’Irpinia</a:t>
            </a:r>
          </a:p>
        </p:txBody>
      </p:sp>
    </p:spTree>
    <p:extLst>
      <p:ext uri="{BB962C8B-B14F-4D97-AF65-F5344CB8AC3E}">
        <p14:creationId xmlns:p14="http://schemas.microsoft.com/office/powerpoint/2010/main" xmlns="" val="183665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2178" name="Picture 2" descr="logodpc_tras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93738"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5" name="Text Box 3"/>
          <p:cNvSpPr txBox="1">
            <a:spLocks noChangeArrowheads="1"/>
          </p:cNvSpPr>
          <p:nvPr/>
        </p:nvSpPr>
        <p:spPr bwMode="auto">
          <a:xfrm>
            <a:off x="3995738" y="188913"/>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Interno</a:t>
            </a:r>
            <a:endParaRPr kumimoji="1" lang="it-IT" sz="1200" b="1">
              <a:solidFill>
                <a:srgbClr val="000000"/>
              </a:solidFill>
              <a:latin typeface="Arial" charset="0"/>
              <a:ea typeface="+mn-ea"/>
              <a:cs typeface="Arial" charset="0"/>
            </a:endParaRPr>
          </a:p>
        </p:txBody>
      </p:sp>
      <p:sp>
        <p:nvSpPr>
          <p:cNvPr id="69636" name="Text Box 4"/>
          <p:cNvSpPr txBox="1">
            <a:spLocks noChangeArrowheads="1"/>
          </p:cNvSpPr>
          <p:nvPr/>
        </p:nvSpPr>
        <p:spPr bwMode="auto">
          <a:xfrm>
            <a:off x="3995738" y="1739900"/>
            <a:ext cx="2881312" cy="306388"/>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Economia e Finanze</a:t>
            </a:r>
            <a:endParaRPr kumimoji="1" lang="it-IT" sz="1200" b="1">
              <a:solidFill>
                <a:srgbClr val="000000"/>
              </a:solidFill>
              <a:latin typeface="Arial" charset="0"/>
              <a:ea typeface="+mn-ea"/>
              <a:cs typeface="Arial" charset="0"/>
            </a:endParaRPr>
          </a:p>
        </p:txBody>
      </p:sp>
      <p:sp>
        <p:nvSpPr>
          <p:cNvPr id="69637" name="Text Box 5"/>
          <p:cNvSpPr txBox="1">
            <a:spLocks noChangeArrowheads="1"/>
          </p:cNvSpPr>
          <p:nvPr/>
        </p:nvSpPr>
        <p:spPr bwMode="auto">
          <a:xfrm>
            <a:off x="3995738" y="4652963"/>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Affari Esteri</a:t>
            </a:r>
            <a:endParaRPr kumimoji="1" lang="it-IT" sz="1200" b="1">
              <a:solidFill>
                <a:srgbClr val="000000"/>
              </a:solidFill>
              <a:latin typeface="Arial" charset="0"/>
              <a:ea typeface="+mn-ea"/>
              <a:cs typeface="Arial" charset="0"/>
            </a:endParaRPr>
          </a:p>
        </p:txBody>
      </p:sp>
      <p:sp>
        <p:nvSpPr>
          <p:cNvPr id="69638" name="Text Box 6"/>
          <p:cNvSpPr txBox="1">
            <a:spLocks noChangeArrowheads="1"/>
          </p:cNvSpPr>
          <p:nvPr/>
        </p:nvSpPr>
        <p:spPr bwMode="auto">
          <a:xfrm>
            <a:off x="3995738" y="963613"/>
            <a:ext cx="2881312" cy="433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100" b="1">
                <a:solidFill>
                  <a:srgbClr val="0033CC"/>
                </a:solidFill>
                <a:latin typeface="Arial" charset="0"/>
                <a:ea typeface="+mn-ea"/>
                <a:cs typeface="Arial" charset="0"/>
              </a:rPr>
              <a:t>Ambiente Tutela del Territorio e del mare</a:t>
            </a:r>
            <a:endParaRPr kumimoji="1" lang="it-IT" sz="1100" b="1">
              <a:solidFill>
                <a:srgbClr val="000000"/>
              </a:solidFill>
              <a:latin typeface="Arial" charset="0"/>
              <a:ea typeface="+mn-ea"/>
              <a:cs typeface="Arial" charset="0"/>
            </a:endParaRPr>
          </a:p>
        </p:txBody>
      </p:sp>
      <p:sp>
        <p:nvSpPr>
          <p:cNvPr id="69639" name="Text Box 7"/>
          <p:cNvSpPr txBox="1">
            <a:spLocks noChangeArrowheads="1"/>
          </p:cNvSpPr>
          <p:nvPr/>
        </p:nvSpPr>
        <p:spPr bwMode="auto">
          <a:xfrm>
            <a:off x="3995738" y="3933825"/>
            <a:ext cx="2881312" cy="306388"/>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Istruzione, Università e Ricerca</a:t>
            </a:r>
            <a:endParaRPr kumimoji="1" lang="it-IT" sz="1200" b="1">
              <a:solidFill>
                <a:srgbClr val="000000"/>
              </a:solidFill>
              <a:latin typeface="Arial" charset="0"/>
              <a:ea typeface="+mn-ea"/>
              <a:cs typeface="Arial" charset="0"/>
            </a:endParaRPr>
          </a:p>
        </p:txBody>
      </p:sp>
      <p:sp>
        <p:nvSpPr>
          <p:cNvPr id="69640" name="Text Box 8"/>
          <p:cNvSpPr txBox="1">
            <a:spLocks noChangeArrowheads="1"/>
          </p:cNvSpPr>
          <p:nvPr/>
        </p:nvSpPr>
        <p:spPr bwMode="auto">
          <a:xfrm>
            <a:off x="3995738" y="2903538"/>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Infrastrutture e Trasporti</a:t>
            </a:r>
            <a:endParaRPr kumimoji="1" lang="it-IT" sz="1200" b="1">
              <a:solidFill>
                <a:srgbClr val="000000"/>
              </a:solidFill>
              <a:latin typeface="Arial" charset="0"/>
              <a:ea typeface="+mn-ea"/>
              <a:cs typeface="Arial" charset="0"/>
            </a:endParaRPr>
          </a:p>
        </p:txBody>
      </p:sp>
      <p:sp>
        <p:nvSpPr>
          <p:cNvPr id="69641" name="Text Box 9"/>
          <p:cNvSpPr txBox="1">
            <a:spLocks noChangeArrowheads="1"/>
          </p:cNvSpPr>
          <p:nvPr/>
        </p:nvSpPr>
        <p:spPr bwMode="auto">
          <a:xfrm>
            <a:off x="3995738" y="2127250"/>
            <a:ext cx="2881312" cy="306388"/>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Difesa</a:t>
            </a:r>
          </a:p>
        </p:txBody>
      </p:sp>
      <p:sp>
        <p:nvSpPr>
          <p:cNvPr id="69642" name="Text Box 10"/>
          <p:cNvSpPr txBox="1">
            <a:spLocks noChangeArrowheads="1"/>
          </p:cNvSpPr>
          <p:nvPr/>
        </p:nvSpPr>
        <p:spPr bwMode="auto">
          <a:xfrm>
            <a:off x="3995738" y="576263"/>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Politiche Agricole e Forestali</a:t>
            </a:r>
            <a:endParaRPr kumimoji="1" lang="it-IT" sz="1200" b="1">
              <a:solidFill>
                <a:srgbClr val="000000"/>
              </a:solidFill>
              <a:latin typeface="Arial" charset="0"/>
              <a:ea typeface="+mn-ea"/>
              <a:cs typeface="Arial" charset="0"/>
            </a:endParaRPr>
          </a:p>
        </p:txBody>
      </p:sp>
      <p:sp>
        <p:nvSpPr>
          <p:cNvPr id="69643" name="Text Box 11"/>
          <p:cNvSpPr txBox="1">
            <a:spLocks noChangeArrowheads="1"/>
          </p:cNvSpPr>
          <p:nvPr/>
        </p:nvSpPr>
        <p:spPr bwMode="auto">
          <a:xfrm>
            <a:off x="3995738" y="5084763"/>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Giustizia</a:t>
            </a:r>
            <a:r>
              <a:rPr kumimoji="1" lang="it-IT" sz="1200" b="1">
                <a:solidFill>
                  <a:srgbClr val="000000"/>
                </a:solidFill>
                <a:latin typeface="Arial" charset="0"/>
                <a:ea typeface="+mn-ea"/>
                <a:cs typeface="Arial" charset="0"/>
              </a:rPr>
              <a:t> </a:t>
            </a:r>
          </a:p>
        </p:txBody>
      </p:sp>
      <p:sp>
        <p:nvSpPr>
          <p:cNvPr id="69644" name="Text Box 12"/>
          <p:cNvSpPr txBox="1">
            <a:spLocks noChangeArrowheads="1"/>
          </p:cNvSpPr>
          <p:nvPr/>
        </p:nvSpPr>
        <p:spPr bwMode="auto">
          <a:xfrm>
            <a:off x="3995738" y="2514600"/>
            <a:ext cx="2881312" cy="306388"/>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Sviluppo Economico</a:t>
            </a:r>
            <a:endParaRPr kumimoji="1" lang="it-IT" sz="1200" b="1">
              <a:solidFill>
                <a:srgbClr val="000000"/>
              </a:solidFill>
              <a:latin typeface="Arial" charset="0"/>
              <a:ea typeface="+mn-ea"/>
              <a:cs typeface="Arial" charset="0"/>
            </a:endParaRPr>
          </a:p>
        </p:txBody>
      </p:sp>
      <p:sp>
        <p:nvSpPr>
          <p:cNvPr id="69645" name="Text Box 13"/>
          <p:cNvSpPr txBox="1">
            <a:spLocks noChangeArrowheads="1"/>
          </p:cNvSpPr>
          <p:nvPr/>
        </p:nvSpPr>
        <p:spPr bwMode="auto">
          <a:xfrm>
            <a:off x="3995738" y="1350963"/>
            <a:ext cx="2881312" cy="306387"/>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Lavoro, Salute e Politiche Sociali</a:t>
            </a:r>
            <a:endParaRPr kumimoji="1" lang="it-IT" sz="1200" b="1">
              <a:solidFill>
                <a:srgbClr val="000000"/>
              </a:solidFill>
              <a:latin typeface="Arial" charset="0"/>
              <a:ea typeface="+mn-ea"/>
              <a:cs typeface="Arial" charset="0"/>
            </a:endParaRPr>
          </a:p>
        </p:txBody>
      </p:sp>
      <p:sp>
        <p:nvSpPr>
          <p:cNvPr id="69646" name="Text Box 14"/>
          <p:cNvSpPr txBox="1">
            <a:spLocks noChangeArrowheads="1"/>
          </p:cNvSpPr>
          <p:nvPr/>
        </p:nvSpPr>
        <p:spPr bwMode="auto">
          <a:xfrm>
            <a:off x="3995738" y="3429000"/>
            <a:ext cx="2881312" cy="306388"/>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33CC"/>
                </a:solidFill>
                <a:latin typeface="Arial" charset="0"/>
                <a:ea typeface="+mn-ea"/>
                <a:cs typeface="Arial" charset="0"/>
              </a:rPr>
              <a:t>Beni e Attività Culturali</a:t>
            </a:r>
            <a:endParaRPr kumimoji="1" lang="it-IT" sz="1200" b="1">
              <a:solidFill>
                <a:srgbClr val="000000"/>
              </a:solidFill>
              <a:latin typeface="Arial" charset="0"/>
              <a:ea typeface="+mn-ea"/>
              <a:cs typeface="Arial" charset="0"/>
            </a:endParaRPr>
          </a:p>
        </p:txBody>
      </p:sp>
      <p:sp>
        <p:nvSpPr>
          <p:cNvPr id="69647" name="Line 15"/>
          <p:cNvSpPr>
            <a:spLocks noChangeShapeType="1"/>
          </p:cNvSpPr>
          <p:nvPr/>
        </p:nvSpPr>
        <p:spPr bwMode="auto">
          <a:xfrm flipH="1">
            <a:off x="3694113" y="427038"/>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48" name="Line 16"/>
          <p:cNvSpPr>
            <a:spLocks noChangeShapeType="1"/>
          </p:cNvSpPr>
          <p:nvPr/>
        </p:nvSpPr>
        <p:spPr bwMode="auto">
          <a:xfrm flipH="1">
            <a:off x="3717925" y="855663"/>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49" name="Line 17"/>
          <p:cNvSpPr>
            <a:spLocks noChangeShapeType="1"/>
          </p:cNvSpPr>
          <p:nvPr/>
        </p:nvSpPr>
        <p:spPr bwMode="auto">
          <a:xfrm flipH="1">
            <a:off x="3717925" y="129540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0" name="Line 18"/>
          <p:cNvSpPr>
            <a:spLocks noChangeShapeType="1"/>
          </p:cNvSpPr>
          <p:nvPr/>
        </p:nvSpPr>
        <p:spPr bwMode="auto">
          <a:xfrm flipH="1">
            <a:off x="3717925" y="173355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1" name="Line 19"/>
          <p:cNvSpPr>
            <a:spLocks noChangeShapeType="1"/>
          </p:cNvSpPr>
          <p:nvPr/>
        </p:nvSpPr>
        <p:spPr bwMode="auto">
          <a:xfrm flipH="1">
            <a:off x="3717925" y="2162175"/>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2" name="Line 20"/>
          <p:cNvSpPr>
            <a:spLocks noChangeShapeType="1"/>
          </p:cNvSpPr>
          <p:nvPr/>
        </p:nvSpPr>
        <p:spPr bwMode="auto">
          <a:xfrm flipH="1">
            <a:off x="3717925" y="259080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3" name="Line 21"/>
          <p:cNvSpPr>
            <a:spLocks noChangeShapeType="1"/>
          </p:cNvSpPr>
          <p:nvPr/>
        </p:nvSpPr>
        <p:spPr bwMode="auto">
          <a:xfrm flipH="1">
            <a:off x="3717925" y="313690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4" name="Line 22"/>
          <p:cNvSpPr>
            <a:spLocks noChangeShapeType="1"/>
          </p:cNvSpPr>
          <p:nvPr/>
        </p:nvSpPr>
        <p:spPr bwMode="auto">
          <a:xfrm flipH="1">
            <a:off x="3717925" y="358140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5" name="Line 23"/>
          <p:cNvSpPr>
            <a:spLocks noChangeShapeType="1"/>
          </p:cNvSpPr>
          <p:nvPr/>
        </p:nvSpPr>
        <p:spPr bwMode="auto">
          <a:xfrm flipH="1">
            <a:off x="3717925" y="4038600"/>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6" name="Line 24"/>
          <p:cNvSpPr>
            <a:spLocks noChangeShapeType="1"/>
          </p:cNvSpPr>
          <p:nvPr/>
        </p:nvSpPr>
        <p:spPr bwMode="auto">
          <a:xfrm flipH="1">
            <a:off x="3717925" y="4841875"/>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7" name="Line 25"/>
          <p:cNvSpPr>
            <a:spLocks noChangeShapeType="1"/>
          </p:cNvSpPr>
          <p:nvPr/>
        </p:nvSpPr>
        <p:spPr bwMode="auto">
          <a:xfrm flipH="1">
            <a:off x="3717925" y="5272088"/>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8" name="Line 26"/>
          <p:cNvSpPr>
            <a:spLocks noChangeShapeType="1"/>
          </p:cNvSpPr>
          <p:nvPr/>
        </p:nvSpPr>
        <p:spPr bwMode="auto">
          <a:xfrm>
            <a:off x="6842125" y="338138"/>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59" name="Line 27"/>
          <p:cNvSpPr>
            <a:spLocks noChangeShapeType="1"/>
          </p:cNvSpPr>
          <p:nvPr/>
        </p:nvSpPr>
        <p:spPr bwMode="auto">
          <a:xfrm>
            <a:off x="6842125" y="2330450"/>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0" name="Line 28"/>
          <p:cNvSpPr>
            <a:spLocks noChangeShapeType="1"/>
          </p:cNvSpPr>
          <p:nvPr/>
        </p:nvSpPr>
        <p:spPr bwMode="auto">
          <a:xfrm>
            <a:off x="6848475" y="831850"/>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1" name="Line 29"/>
          <p:cNvSpPr>
            <a:spLocks noChangeShapeType="1"/>
          </p:cNvSpPr>
          <p:nvPr/>
        </p:nvSpPr>
        <p:spPr bwMode="auto">
          <a:xfrm>
            <a:off x="6859588" y="1989138"/>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2" name="Line 30"/>
          <p:cNvSpPr>
            <a:spLocks noChangeShapeType="1"/>
          </p:cNvSpPr>
          <p:nvPr/>
        </p:nvSpPr>
        <p:spPr bwMode="auto">
          <a:xfrm>
            <a:off x="6877050" y="4221163"/>
            <a:ext cx="269875" cy="144462"/>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3" name="Line 31"/>
          <p:cNvSpPr>
            <a:spLocks noChangeShapeType="1"/>
          </p:cNvSpPr>
          <p:nvPr/>
        </p:nvSpPr>
        <p:spPr bwMode="auto">
          <a:xfrm>
            <a:off x="6859588" y="1609725"/>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4" name="Line 32"/>
          <p:cNvSpPr>
            <a:spLocks noChangeShapeType="1"/>
          </p:cNvSpPr>
          <p:nvPr/>
        </p:nvSpPr>
        <p:spPr bwMode="auto">
          <a:xfrm flipH="1">
            <a:off x="3717925" y="5694363"/>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5" name="Text Box 33"/>
          <p:cNvSpPr txBox="1">
            <a:spLocks noChangeArrowheads="1"/>
          </p:cNvSpPr>
          <p:nvPr/>
        </p:nvSpPr>
        <p:spPr bwMode="auto">
          <a:xfrm>
            <a:off x="3995738" y="5618163"/>
            <a:ext cx="2881312" cy="306387"/>
          </a:xfrm>
          <a:prstGeom prst="rect">
            <a:avLst/>
          </a:prstGeom>
          <a:solidFill>
            <a:srgbClr val="CC99FF">
              <a:alpha val="70195"/>
            </a:srgbClr>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0000"/>
                </a:solidFill>
                <a:latin typeface="Arial" charset="0"/>
                <a:ea typeface="+mn-ea"/>
                <a:cs typeface="Arial" charset="0"/>
              </a:rPr>
              <a:t>Regioni</a:t>
            </a:r>
          </a:p>
        </p:txBody>
      </p:sp>
      <p:sp>
        <p:nvSpPr>
          <p:cNvPr id="69666" name="Text Box 34"/>
          <p:cNvSpPr txBox="1">
            <a:spLocks noChangeArrowheads="1"/>
          </p:cNvSpPr>
          <p:nvPr/>
        </p:nvSpPr>
        <p:spPr bwMode="auto">
          <a:xfrm>
            <a:off x="3995738" y="6005513"/>
            <a:ext cx="2881312" cy="306387"/>
          </a:xfrm>
          <a:prstGeom prst="rect">
            <a:avLst/>
          </a:prstGeom>
          <a:solidFill>
            <a:srgbClr val="CC99FF">
              <a:alpha val="70195"/>
            </a:srgbClr>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0000"/>
                </a:solidFill>
                <a:latin typeface="Arial" charset="0"/>
                <a:ea typeface="+mn-ea"/>
                <a:cs typeface="Arial" charset="0"/>
              </a:rPr>
              <a:t>Province</a:t>
            </a:r>
          </a:p>
        </p:txBody>
      </p:sp>
      <p:sp>
        <p:nvSpPr>
          <p:cNvPr id="69667" name="Line 35"/>
          <p:cNvSpPr>
            <a:spLocks noChangeShapeType="1"/>
          </p:cNvSpPr>
          <p:nvPr/>
        </p:nvSpPr>
        <p:spPr bwMode="auto">
          <a:xfrm flipH="1">
            <a:off x="3695700" y="6100763"/>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68" name="Text Box 36"/>
          <p:cNvSpPr txBox="1">
            <a:spLocks noChangeArrowheads="1"/>
          </p:cNvSpPr>
          <p:nvPr/>
        </p:nvSpPr>
        <p:spPr bwMode="auto">
          <a:xfrm>
            <a:off x="3995738" y="6394450"/>
            <a:ext cx="2881312" cy="306388"/>
          </a:xfrm>
          <a:prstGeom prst="rect">
            <a:avLst/>
          </a:prstGeom>
          <a:solidFill>
            <a:srgbClr val="CC99FF">
              <a:alpha val="70195"/>
            </a:srgbClr>
          </a:solidFill>
          <a:ln w="28575" cap="sq">
            <a:solidFill>
              <a:schemeClr val="accent2"/>
            </a:solidFill>
            <a:miter lim="800000"/>
            <a:headEnd type="none" w="sm" len="sm"/>
            <a:tailEnd type="none" w="sm" len="sm"/>
          </a:ln>
        </p:spPr>
        <p:txBody>
          <a:bodyPr/>
          <a:lstStyle/>
          <a:p>
            <a:pPr algn="ctr" defTabSz="914400" eaLnBrk="0" hangingPunct="0">
              <a:spcBef>
                <a:spcPct val="50000"/>
              </a:spcBef>
              <a:defRPr/>
            </a:pPr>
            <a:r>
              <a:rPr kumimoji="1" lang="it-IT" sz="1200" b="1">
                <a:solidFill>
                  <a:srgbClr val="000000"/>
                </a:solidFill>
                <a:latin typeface="Arial" charset="0"/>
                <a:ea typeface="+mn-ea"/>
                <a:cs typeface="Arial" charset="0"/>
              </a:rPr>
              <a:t>Comuni</a:t>
            </a:r>
          </a:p>
        </p:txBody>
      </p:sp>
      <p:sp>
        <p:nvSpPr>
          <p:cNvPr id="69669" name="Line 37"/>
          <p:cNvSpPr>
            <a:spLocks noChangeShapeType="1"/>
          </p:cNvSpPr>
          <p:nvPr/>
        </p:nvSpPr>
        <p:spPr bwMode="auto">
          <a:xfrm flipH="1">
            <a:off x="3681413" y="6492875"/>
            <a:ext cx="3048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70" name="Line 38"/>
          <p:cNvSpPr>
            <a:spLocks noChangeShapeType="1"/>
          </p:cNvSpPr>
          <p:nvPr/>
        </p:nvSpPr>
        <p:spPr bwMode="auto">
          <a:xfrm>
            <a:off x="6851650" y="3124200"/>
            <a:ext cx="304800" cy="0"/>
          </a:xfrm>
          <a:prstGeom prst="line">
            <a:avLst/>
          </a:prstGeom>
          <a:noFill/>
          <a:ln w="15875">
            <a:solidFill>
              <a:srgbClr val="0000FF"/>
            </a:solidFill>
            <a:round/>
            <a:headEnd/>
            <a:tailEnd/>
          </a:ln>
        </p:spPr>
        <p:txBody>
          <a:bodyPr wrap="none" anchor="ctr"/>
          <a:lstStyle/>
          <a:p>
            <a:pPr defTabSz="914400">
              <a:defRPr/>
            </a:pPr>
            <a:endParaRPr lang="it-IT">
              <a:solidFill>
                <a:srgbClr val="000000"/>
              </a:solidFill>
              <a:latin typeface="Arial" charset="0"/>
              <a:ea typeface="+mn-ea"/>
            </a:endParaRPr>
          </a:p>
        </p:txBody>
      </p:sp>
      <p:sp>
        <p:nvSpPr>
          <p:cNvPr id="69671" name="Line 39"/>
          <p:cNvSpPr>
            <a:spLocks noChangeShapeType="1"/>
          </p:cNvSpPr>
          <p:nvPr/>
        </p:nvSpPr>
        <p:spPr bwMode="auto">
          <a:xfrm>
            <a:off x="3700463" y="422275"/>
            <a:ext cx="0" cy="6081713"/>
          </a:xfrm>
          <a:prstGeom prst="line">
            <a:avLst/>
          </a:prstGeom>
          <a:noFill/>
          <a:ln w="28575">
            <a:solidFill>
              <a:schemeClr val="accent2"/>
            </a:solidFill>
            <a:round/>
            <a:headEnd/>
            <a:tailEnd/>
          </a:ln>
        </p:spPr>
        <p:txBody>
          <a:bodyPr/>
          <a:lstStyle/>
          <a:p>
            <a:pPr defTabSz="914400">
              <a:defRPr/>
            </a:pPr>
            <a:endParaRPr lang="it-IT">
              <a:solidFill>
                <a:srgbClr val="000000"/>
              </a:solidFill>
              <a:latin typeface="Arial" charset="0"/>
              <a:ea typeface="+mn-ea"/>
            </a:endParaRPr>
          </a:p>
        </p:txBody>
      </p:sp>
      <p:sp>
        <p:nvSpPr>
          <p:cNvPr id="69672" name="Line 40"/>
          <p:cNvSpPr>
            <a:spLocks noChangeShapeType="1"/>
          </p:cNvSpPr>
          <p:nvPr/>
        </p:nvSpPr>
        <p:spPr bwMode="auto">
          <a:xfrm flipH="1">
            <a:off x="1158875" y="1657350"/>
            <a:ext cx="2159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73" name="Text Box 41"/>
          <p:cNvSpPr txBox="1">
            <a:spLocks noChangeArrowheads="1"/>
          </p:cNvSpPr>
          <p:nvPr/>
        </p:nvSpPr>
        <p:spPr bwMode="auto">
          <a:xfrm>
            <a:off x="7164388" y="4763"/>
            <a:ext cx="1911350" cy="762000"/>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Corpo Nazionale VV.F.</a:t>
            </a:r>
          </a:p>
          <a:p>
            <a:pPr defTabSz="914400" eaLnBrk="0" hangingPunct="0">
              <a:spcBef>
                <a:spcPct val="50000"/>
              </a:spcBef>
              <a:defRPr/>
            </a:pPr>
            <a:r>
              <a:rPr kumimoji="1" lang="it-IT" sz="1000">
                <a:solidFill>
                  <a:srgbClr val="333399"/>
                </a:solidFill>
                <a:latin typeface="Arial" charset="0"/>
                <a:ea typeface="+mn-ea"/>
                <a:cs typeface="Arial" charset="0"/>
              </a:rPr>
              <a:t>Polizia di Stato</a:t>
            </a:r>
          </a:p>
          <a:p>
            <a:pPr defTabSz="914400" eaLnBrk="0" hangingPunct="0">
              <a:spcBef>
                <a:spcPct val="50000"/>
              </a:spcBef>
              <a:defRPr/>
            </a:pPr>
            <a:r>
              <a:rPr kumimoji="1" lang="it-IT" sz="1000">
                <a:solidFill>
                  <a:srgbClr val="333399"/>
                </a:solidFill>
                <a:latin typeface="Arial" charset="0"/>
                <a:ea typeface="+mn-ea"/>
                <a:cs typeface="Arial" charset="0"/>
              </a:rPr>
              <a:t>Prefetture</a:t>
            </a:r>
            <a:endParaRPr kumimoji="1" lang="it-IT" sz="1200">
              <a:solidFill>
                <a:srgbClr val="000000"/>
              </a:solidFill>
              <a:latin typeface="Arial" charset="0"/>
              <a:ea typeface="+mn-ea"/>
              <a:cs typeface="Arial" charset="0"/>
            </a:endParaRPr>
          </a:p>
        </p:txBody>
      </p:sp>
      <p:sp>
        <p:nvSpPr>
          <p:cNvPr id="69674" name="Text Box 42"/>
          <p:cNvSpPr txBox="1">
            <a:spLocks noChangeArrowheads="1"/>
          </p:cNvSpPr>
          <p:nvPr/>
        </p:nvSpPr>
        <p:spPr bwMode="auto">
          <a:xfrm>
            <a:off x="7162800" y="4378325"/>
            <a:ext cx="1873250" cy="287338"/>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Centri di Competenza</a:t>
            </a:r>
            <a:endParaRPr kumimoji="1" lang="it-IT" sz="1200">
              <a:solidFill>
                <a:srgbClr val="000000"/>
              </a:solidFill>
              <a:latin typeface="Arial" charset="0"/>
              <a:ea typeface="+mn-ea"/>
              <a:cs typeface="Arial" charset="0"/>
            </a:endParaRPr>
          </a:p>
        </p:txBody>
      </p:sp>
      <p:sp>
        <p:nvSpPr>
          <p:cNvPr id="69675" name="Text Box 43"/>
          <p:cNvSpPr txBox="1">
            <a:spLocks noChangeArrowheads="1"/>
          </p:cNvSpPr>
          <p:nvPr/>
        </p:nvSpPr>
        <p:spPr bwMode="auto">
          <a:xfrm>
            <a:off x="7186613" y="1524000"/>
            <a:ext cx="1057275" cy="263525"/>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Regioni/ASL</a:t>
            </a:r>
            <a:endParaRPr kumimoji="1" lang="it-IT" sz="1200">
              <a:solidFill>
                <a:srgbClr val="000000"/>
              </a:solidFill>
              <a:latin typeface="Arial" charset="0"/>
              <a:ea typeface="+mn-ea"/>
              <a:cs typeface="Arial" charset="0"/>
            </a:endParaRPr>
          </a:p>
        </p:txBody>
      </p:sp>
      <p:sp>
        <p:nvSpPr>
          <p:cNvPr id="69676" name="Text Box 44"/>
          <p:cNvSpPr txBox="1">
            <a:spLocks noChangeArrowheads="1"/>
          </p:cNvSpPr>
          <p:nvPr/>
        </p:nvSpPr>
        <p:spPr bwMode="auto">
          <a:xfrm>
            <a:off x="7172325" y="1863725"/>
            <a:ext cx="1524000" cy="228600"/>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Guardia di Finanza</a:t>
            </a:r>
            <a:endParaRPr kumimoji="1" lang="it-IT" sz="1200">
              <a:solidFill>
                <a:srgbClr val="000000"/>
              </a:solidFill>
              <a:latin typeface="Arial" charset="0"/>
              <a:ea typeface="+mn-ea"/>
              <a:cs typeface="Arial" charset="0"/>
            </a:endParaRPr>
          </a:p>
        </p:txBody>
      </p:sp>
      <p:sp>
        <p:nvSpPr>
          <p:cNvPr id="69677" name="Text Box 45"/>
          <p:cNvSpPr txBox="1">
            <a:spLocks noChangeArrowheads="1"/>
          </p:cNvSpPr>
          <p:nvPr/>
        </p:nvSpPr>
        <p:spPr bwMode="auto">
          <a:xfrm>
            <a:off x="7162800" y="2184400"/>
            <a:ext cx="1143000" cy="787400"/>
          </a:xfrm>
          <a:prstGeom prst="rect">
            <a:avLst/>
          </a:prstGeom>
          <a:solidFill>
            <a:srgbClr val="CCFFCC"/>
          </a:solidFill>
          <a:ln w="28575" cap="sq">
            <a:solidFill>
              <a:schemeClr val="accent2"/>
            </a:solidFill>
            <a:miter lim="800000"/>
            <a:headEnd type="none" w="sm" len="sm"/>
            <a:tailEnd type="none" w="sm" len="sm"/>
          </a:ln>
        </p:spPr>
        <p:txBody>
          <a:bodyPr tIns="3600" bIns="3600"/>
          <a:lstStyle/>
          <a:p>
            <a:pPr defTabSz="914400" eaLnBrk="0" hangingPunct="0">
              <a:spcBef>
                <a:spcPct val="50000"/>
              </a:spcBef>
              <a:defRPr/>
            </a:pPr>
            <a:r>
              <a:rPr kumimoji="1" lang="it-IT" sz="900">
                <a:solidFill>
                  <a:srgbClr val="333399"/>
                </a:solidFill>
                <a:latin typeface="Arial" charset="0"/>
                <a:ea typeface="+mn-ea"/>
                <a:cs typeface="Arial" charset="0"/>
              </a:rPr>
              <a:t>Esercito</a:t>
            </a:r>
          </a:p>
          <a:p>
            <a:pPr defTabSz="914400" eaLnBrk="0" hangingPunct="0">
              <a:spcBef>
                <a:spcPct val="50000"/>
              </a:spcBef>
              <a:defRPr/>
            </a:pPr>
            <a:r>
              <a:rPr kumimoji="1" lang="it-IT" sz="900">
                <a:solidFill>
                  <a:srgbClr val="333399"/>
                </a:solidFill>
                <a:latin typeface="Arial" charset="0"/>
                <a:ea typeface="+mn-ea"/>
                <a:cs typeface="Arial" charset="0"/>
              </a:rPr>
              <a:t>Marina</a:t>
            </a:r>
          </a:p>
          <a:p>
            <a:pPr defTabSz="914400" eaLnBrk="0" hangingPunct="0">
              <a:spcBef>
                <a:spcPct val="50000"/>
              </a:spcBef>
              <a:defRPr/>
            </a:pPr>
            <a:r>
              <a:rPr kumimoji="1" lang="it-IT" sz="900">
                <a:solidFill>
                  <a:srgbClr val="333399"/>
                </a:solidFill>
                <a:latin typeface="Arial" charset="0"/>
                <a:ea typeface="+mn-ea"/>
                <a:cs typeface="Arial" charset="0"/>
              </a:rPr>
              <a:t>Aeronautica</a:t>
            </a:r>
          </a:p>
          <a:p>
            <a:pPr defTabSz="914400" eaLnBrk="0" hangingPunct="0">
              <a:spcBef>
                <a:spcPct val="50000"/>
              </a:spcBef>
              <a:defRPr/>
            </a:pPr>
            <a:r>
              <a:rPr kumimoji="1" lang="it-IT" sz="900">
                <a:solidFill>
                  <a:srgbClr val="333399"/>
                </a:solidFill>
                <a:latin typeface="Arial" charset="0"/>
                <a:ea typeface="+mn-ea"/>
                <a:cs typeface="Arial" charset="0"/>
              </a:rPr>
              <a:t>Carabinieri</a:t>
            </a:r>
          </a:p>
        </p:txBody>
      </p:sp>
      <p:sp>
        <p:nvSpPr>
          <p:cNvPr id="69678" name="Text Box 46"/>
          <p:cNvSpPr txBox="1">
            <a:spLocks noChangeArrowheads="1"/>
          </p:cNvSpPr>
          <p:nvPr/>
        </p:nvSpPr>
        <p:spPr bwMode="auto">
          <a:xfrm>
            <a:off x="7172325" y="3022600"/>
            <a:ext cx="1720850" cy="392113"/>
          </a:xfrm>
          <a:prstGeom prst="rect">
            <a:avLst/>
          </a:prstGeom>
          <a:solidFill>
            <a:srgbClr val="CCFFCC"/>
          </a:solidFill>
          <a:ln w="28575" cap="sq">
            <a:solidFill>
              <a:schemeClr val="accent2"/>
            </a:solidFill>
            <a:miter lim="800000"/>
            <a:headEnd type="none" w="sm" len="sm"/>
            <a:tailEnd type="none" w="sm" len="sm"/>
          </a:ln>
        </p:spPr>
        <p:txBody>
          <a:bodyPr tIns="18000" bIns="10800"/>
          <a:lstStyle/>
          <a:p>
            <a:pPr defTabSz="914400" eaLnBrk="0" hangingPunct="0">
              <a:spcBef>
                <a:spcPct val="50000"/>
              </a:spcBef>
              <a:defRPr/>
            </a:pPr>
            <a:r>
              <a:rPr kumimoji="1" lang="it-IT" sz="1000">
                <a:solidFill>
                  <a:srgbClr val="333399"/>
                </a:solidFill>
                <a:latin typeface="Arial" charset="0"/>
                <a:ea typeface="+mn-ea"/>
                <a:cs typeface="Arial" charset="0"/>
              </a:rPr>
              <a:t>TERNA/Società di distribuzione</a:t>
            </a:r>
            <a:endParaRPr kumimoji="1" lang="it-IT" sz="1200">
              <a:solidFill>
                <a:srgbClr val="000000"/>
              </a:solidFill>
              <a:latin typeface="Arial" charset="0"/>
              <a:ea typeface="+mn-ea"/>
              <a:cs typeface="Arial" charset="0"/>
            </a:endParaRPr>
          </a:p>
        </p:txBody>
      </p:sp>
      <p:sp>
        <p:nvSpPr>
          <p:cNvPr id="69679" name="Text Box 47"/>
          <p:cNvSpPr txBox="1">
            <a:spLocks noChangeArrowheads="1"/>
          </p:cNvSpPr>
          <p:nvPr/>
        </p:nvSpPr>
        <p:spPr bwMode="auto">
          <a:xfrm>
            <a:off x="7164388" y="3500438"/>
            <a:ext cx="1828800" cy="825500"/>
          </a:xfrm>
          <a:prstGeom prst="rect">
            <a:avLst/>
          </a:prstGeom>
          <a:solidFill>
            <a:srgbClr val="CCFFCC"/>
          </a:solidFill>
          <a:ln w="28575" cap="sq">
            <a:solidFill>
              <a:schemeClr val="accent2"/>
            </a:solidFill>
            <a:miter lim="800000"/>
            <a:headEnd type="none" w="sm" len="sm"/>
            <a:tailEnd type="none" w="sm" len="sm"/>
          </a:ln>
        </p:spPr>
        <p:txBody>
          <a:bodyPr tIns="3600" bIns="3600"/>
          <a:lstStyle/>
          <a:p>
            <a:pPr defTabSz="914400" eaLnBrk="0" hangingPunct="0">
              <a:spcBef>
                <a:spcPct val="50000"/>
              </a:spcBef>
              <a:defRPr/>
            </a:pPr>
            <a:r>
              <a:rPr kumimoji="1" lang="it-IT" sz="900">
                <a:solidFill>
                  <a:srgbClr val="333399"/>
                </a:solidFill>
                <a:latin typeface="Arial" charset="0"/>
                <a:ea typeface="+mn-ea"/>
                <a:cs typeface="Arial" charset="0"/>
              </a:rPr>
              <a:t>Guardia Costiera</a:t>
            </a:r>
          </a:p>
          <a:p>
            <a:pPr defTabSz="914400" eaLnBrk="0" hangingPunct="0">
              <a:spcBef>
                <a:spcPct val="50000"/>
              </a:spcBef>
              <a:defRPr/>
            </a:pPr>
            <a:r>
              <a:rPr kumimoji="1" lang="it-IT" sz="900">
                <a:solidFill>
                  <a:srgbClr val="333399"/>
                </a:solidFill>
                <a:latin typeface="Arial" charset="0"/>
                <a:ea typeface="+mn-ea"/>
                <a:cs typeface="Arial" charset="0"/>
              </a:rPr>
              <a:t>ANAS</a:t>
            </a:r>
          </a:p>
          <a:p>
            <a:pPr defTabSz="914400" eaLnBrk="0" hangingPunct="0">
              <a:spcBef>
                <a:spcPct val="50000"/>
              </a:spcBef>
              <a:defRPr/>
            </a:pPr>
            <a:r>
              <a:rPr kumimoji="1" lang="it-IT" sz="900">
                <a:solidFill>
                  <a:srgbClr val="333399"/>
                </a:solidFill>
                <a:latin typeface="Arial" charset="0"/>
                <a:ea typeface="+mn-ea"/>
                <a:cs typeface="Arial" charset="0"/>
              </a:rPr>
              <a:t>Società Autostrade</a:t>
            </a:r>
          </a:p>
          <a:p>
            <a:pPr defTabSz="914400" eaLnBrk="0" hangingPunct="0">
              <a:spcBef>
                <a:spcPct val="50000"/>
              </a:spcBef>
              <a:defRPr/>
            </a:pPr>
            <a:r>
              <a:rPr kumimoji="1" lang="it-IT" sz="900">
                <a:solidFill>
                  <a:srgbClr val="333399"/>
                </a:solidFill>
                <a:latin typeface="Arial" charset="0"/>
                <a:ea typeface="+mn-ea"/>
                <a:cs typeface="Arial" charset="0"/>
              </a:rPr>
              <a:t>Gruppo  Ferrovie dello Stato</a:t>
            </a:r>
          </a:p>
        </p:txBody>
      </p:sp>
      <p:sp>
        <p:nvSpPr>
          <p:cNvPr id="69680" name="Line 48"/>
          <p:cNvSpPr>
            <a:spLocks noChangeShapeType="1"/>
          </p:cNvSpPr>
          <p:nvPr/>
        </p:nvSpPr>
        <p:spPr bwMode="auto">
          <a:xfrm>
            <a:off x="6854825" y="1239838"/>
            <a:ext cx="304800" cy="0"/>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81" name="Text Box 49"/>
          <p:cNvSpPr txBox="1">
            <a:spLocks noChangeArrowheads="1"/>
          </p:cNvSpPr>
          <p:nvPr/>
        </p:nvSpPr>
        <p:spPr bwMode="auto">
          <a:xfrm>
            <a:off x="7159625" y="817563"/>
            <a:ext cx="1874838" cy="288925"/>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Corpo Forestale dello Stato</a:t>
            </a:r>
          </a:p>
        </p:txBody>
      </p:sp>
      <p:sp>
        <p:nvSpPr>
          <p:cNvPr id="69682" name="Text Box 50"/>
          <p:cNvSpPr txBox="1">
            <a:spLocks noChangeArrowheads="1"/>
          </p:cNvSpPr>
          <p:nvPr/>
        </p:nvSpPr>
        <p:spPr bwMode="auto">
          <a:xfrm>
            <a:off x="7164388" y="1198563"/>
            <a:ext cx="638175" cy="228600"/>
          </a:xfrm>
          <a:prstGeom prst="rect">
            <a:avLst/>
          </a:prstGeom>
          <a:solidFill>
            <a:srgbClr val="CCFFCC"/>
          </a:solidFill>
          <a:ln w="28575" cap="sq">
            <a:solidFill>
              <a:schemeClr val="accent2"/>
            </a:solidFill>
            <a:miter lim="800000"/>
            <a:headEnd type="none" w="sm" len="sm"/>
            <a:tailEnd type="none" w="sm" len="sm"/>
          </a:ln>
        </p:spPr>
        <p:txBody>
          <a:bodyPr/>
          <a:lstStyle/>
          <a:p>
            <a:pPr defTabSz="914400" eaLnBrk="0" hangingPunct="0">
              <a:spcBef>
                <a:spcPct val="50000"/>
              </a:spcBef>
              <a:defRPr/>
            </a:pPr>
            <a:r>
              <a:rPr kumimoji="1" lang="it-IT" sz="1000">
                <a:solidFill>
                  <a:srgbClr val="333399"/>
                </a:solidFill>
                <a:latin typeface="Arial" charset="0"/>
                <a:ea typeface="+mn-ea"/>
                <a:cs typeface="Arial" charset="0"/>
              </a:rPr>
              <a:t>APAT</a:t>
            </a:r>
            <a:endParaRPr kumimoji="1" lang="it-IT" sz="1200">
              <a:solidFill>
                <a:srgbClr val="000000"/>
              </a:solidFill>
              <a:latin typeface="Arial" charset="0"/>
              <a:ea typeface="+mn-ea"/>
              <a:cs typeface="Arial" charset="0"/>
            </a:endParaRPr>
          </a:p>
        </p:txBody>
      </p:sp>
      <p:sp>
        <p:nvSpPr>
          <p:cNvPr id="69683" name="Line 51"/>
          <p:cNvSpPr>
            <a:spLocks noChangeShapeType="1"/>
          </p:cNvSpPr>
          <p:nvPr/>
        </p:nvSpPr>
        <p:spPr bwMode="auto">
          <a:xfrm flipH="1" flipV="1">
            <a:off x="3448050" y="3292475"/>
            <a:ext cx="266700" cy="1270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84" name="Line 52"/>
          <p:cNvSpPr>
            <a:spLocks noChangeShapeType="1"/>
          </p:cNvSpPr>
          <p:nvPr/>
        </p:nvSpPr>
        <p:spPr bwMode="auto">
          <a:xfrm rot="21054263" flipV="1">
            <a:off x="6850063" y="6403975"/>
            <a:ext cx="527050" cy="117475"/>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85" name="Line 53"/>
          <p:cNvSpPr>
            <a:spLocks noChangeShapeType="1"/>
          </p:cNvSpPr>
          <p:nvPr/>
        </p:nvSpPr>
        <p:spPr bwMode="auto">
          <a:xfrm rot="2118700" flipV="1">
            <a:off x="6864350" y="6183313"/>
            <a:ext cx="512763" cy="117475"/>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86" name="Text Box 54"/>
          <p:cNvSpPr txBox="1">
            <a:spLocks noChangeArrowheads="1"/>
          </p:cNvSpPr>
          <p:nvPr/>
        </p:nvSpPr>
        <p:spPr bwMode="auto">
          <a:xfrm>
            <a:off x="7380288" y="6194425"/>
            <a:ext cx="1331912" cy="287338"/>
          </a:xfrm>
          <a:prstGeom prst="rect">
            <a:avLst/>
          </a:prstGeom>
          <a:solidFill>
            <a:srgbClr val="CCFFCC"/>
          </a:solidFill>
          <a:ln w="28575" cap="sq">
            <a:solidFill>
              <a:schemeClr val="accent2"/>
            </a:solidFill>
            <a:miter lim="800000"/>
            <a:headEnd type="none" w="sm" len="sm"/>
            <a:tailEnd type="none" w="sm" len="sm"/>
          </a:ln>
        </p:spPr>
        <p:txBody>
          <a:bodyPr anchor="ctr"/>
          <a:lstStyle/>
          <a:p>
            <a:pPr defTabSz="914400" eaLnBrk="0" hangingPunct="0">
              <a:spcBef>
                <a:spcPct val="50000"/>
              </a:spcBef>
              <a:defRPr/>
            </a:pPr>
            <a:r>
              <a:rPr kumimoji="1" lang="it-IT" sz="900" b="1">
                <a:solidFill>
                  <a:srgbClr val="333399"/>
                </a:solidFill>
                <a:latin typeface="Arial" charset="0"/>
                <a:ea typeface="+mn-ea"/>
                <a:cs typeface="Arial" charset="0"/>
              </a:rPr>
              <a:t>POLIZIA LOCALE</a:t>
            </a:r>
          </a:p>
        </p:txBody>
      </p:sp>
      <p:sp>
        <p:nvSpPr>
          <p:cNvPr id="69687" name="Line 55"/>
          <p:cNvSpPr>
            <a:spLocks noChangeShapeType="1"/>
          </p:cNvSpPr>
          <p:nvPr/>
        </p:nvSpPr>
        <p:spPr bwMode="auto">
          <a:xfrm>
            <a:off x="6862763" y="3203575"/>
            <a:ext cx="312737" cy="303213"/>
          </a:xfrm>
          <a:prstGeom prst="line">
            <a:avLst/>
          </a:prstGeom>
          <a:noFill/>
          <a:ln w="15875">
            <a:solidFill>
              <a:srgbClr val="0000FF"/>
            </a:solidFill>
            <a:miter lim="800000"/>
            <a:headEnd/>
            <a:tailEnd/>
          </a:ln>
        </p:spPr>
        <p:txBody>
          <a:bodyPr wrap="none" anchor="ctr"/>
          <a:lstStyle/>
          <a:p>
            <a:pPr defTabSz="914400">
              <a:defRPr/>
            </a:pPr>
            <a:endParaRPr lang="it-IT">
              <a:solidFill>
                <a:srgbClr val="000000"/>
              </a:solidFill>
              <a:latin typeface="Arial" charset="0"/>
              <a:ea typeface="+mn-ea"/>
            </a:endParaRPr>
          </a:p>
        </p:txBody>
      </p:sp>
      <p:sp>
        <p:nvSpPr>
          <p:cNvPr id="69688" name="Text Box 56"/>
          <p:cNvSpPr txBox="1">
            <a:spLocks noChangeArrowheads="1"/>
          </p:cNvSpPr>
          <p:nvPr/>
        </p:nvSpPr>
        <p:spPr bwMode="auto">
          <a:xfrm>
            <a:off x="50800" y="2598738"/>
            <a:ext cx="1782763" cy="1447800"/>
          </a:xfrm>
          <a:prstGeom prst="rect">
            <a:avLst/>
          </a:prstGeom>
          <a:solidFill>
            <a:srgbClr val="FFFF99"/>
          </a:solidFill>
          <a:ln w="28575" cap="sq">
            <a:solidFill>
              <a:schemeClr val="accent2"/>
            </a:solidFill>
            <a:miter lim="800000"/>
            <a:headEnd type="none" w="sm" len="sm"/>
            <a:tailEnd type="none" w="sm" len="sm"/>
          </a:ln>
        </p:spPr>
        <p:txBody>
          <a:bodyPr/>
          <a:lstStyle/>
          <a:p>
            <a:pPr algn="ctr" defTabSz="914400" eaLnBrk="0" hangingPunct="0">
              <a:lnSpc>
                <a:spcPct val="120000"/>
              </a:lnSpc>
              <a:defRPr/>
            </a:pPr>
            <a:endParaRPr kumimoji="1" lang="it-IT" sz="1400" b="1">
              <a:solidFill>
                <a:srgbClr val="0033CC"/>
              </a:solidFill>
              <a:latin typeface="Arial" charset="0"/>
              <a:ea typeface="+mn-ea"/>
              <a:cs typeface="Arial" charset="0"/>
            </a:endParaRPr>
          </a:p>
          <a:p>
            <a:pPr algn="ctr" defTabSz="914400" eaLnBrk="0" hangingPunct="0">
              <a:lnSpc>
                <a:spcPct val="120000"/>
              </a:lnSpc>
              <a:defRPr/>
            </a:pPr>
            <a:r>
              <a:rPr kumimoji="1" lang="it-IT" sz="1400" b="1">
                <a:solidFill>
                  <a:srgbClr val="0033CC"/>
                </a:solidFill>
                <a:latin typeface="Times New Roman" pitchFamily="18" charset="0"/>
                <a:ea typeface="+mn-ea"/>
                <a:cs typeface="Arial" charset="0"/>
              </a:rPr>
              <a:t>PRESIDENZA DEL CONSIGLIO DEI MINISTRI</a:t>
            </a:r>
          </a:p>
        </p:txBody>
      </p:sp>
      <p:sp>
        <p:nvSpPr>
          <p:cNvPr id="69689" name="Text Box 57"/>
          <p:cNvSpPr txBox="1">
            <a:spLocks noChangeArrowheads="1"/>
          </p:cNvSpPr>
          <p:nvPr/>
        </p:nvSpPr>
        <p:spPr bwMode="auto">
          <a:xfrm>
            <a:off x="1958975" y="2927350"/>
            <a:ext cx="1574800" cy="803275"/>
          </a:xfrm>
          <a:prstGeom prst="rect">
            <a:avLst/>
          </a:prstGeom>
          <a:solidFill>
            <a:srgbClr val="FFFF99"/>
          </a:solidFill>
          <a:ln w="28575" cap="sq">
            <a:solidFill>
              <a:schemeClr val="accent2"/>
            </a:solidFill>
            <a:miter lim="800000"/>
            <a:headEnd type="none" w="sm" len="sm"/>
            <a:tailEnd type="none" w="sm" len="sm"/>
          </a:ln>
        </p:spPr>
        <p:txBody>
          <a:bodyPr wrap="none"/>
          <a:lstStyle/>
          <a:p>
            <a:pPr algn="ctr" defTabSz="914400">
              <a:defRPr/>
            </a:pPr>
            <a:r>
              <a:rPr kumimoji="1" lang="it-IT" sz="1400" b="1">
                <a:solidFill>
                  <a:srgbClr val="0033CC"/>
                </a:solidFill>
                <a:latin typeface="Times New Roman" pitchFamily="18" charset="0"/>
                <a:ea typeface="+mn-ea"/>
              </a:rPr>
              <a:t>Dipartimento</a:t>
            </a:r>
          </a:p>
          <a:p>
            <a:pPr algn="ctr" defTabSz="914400">
              <a:defRPr/>
            </a:pPr>
            <a:r>
              <a:rPr kumimoji="1" lang="it-IT" sz="1400">
                <a:solidFill>
                  <a:srgbClr val="FF3300"/>
                </a:solidFill>
                <a:latin typeface="Times New Roman" pitchFamily="18" charset="0"/>
                <a:ea typeface="+mn-ea"/>
              </a:rPr>
              <a:t> </a:t>
            </a:r>
            <a:r>
              <a:rPr kumimoji="1" lang="it-IT" sz="1400" b="1">
                <a:solidFill>
                  <a:srgbClr val="0033CC"/>
                </a:solidFill>
                <a:latin typeface="Times New Roman" pitchFamily="18" charset="0"/>
                <a:ea typeface="+mn-ea"/>
              </a:rPr>
              <a:t>della</a:t>
            </a:r>
            <a:r>
              <a:rPr kumimoji="1" lang="it-IT" sz="1400">
                <a:solidFill>
                  <a:srgbClr val="FF3300"/>
                </a:solidFill>
                <a:latin typeface="Times New Roman" pitchFamily="18" charset="0"/>
                <a:ea typeface="+mn-ea"/>
              </a:rPr>
              <a:t> </a:t>
            </a:r>
          </a:p>
          <a:p>
            <a:pPr algn="ctr" defTabSz="914400">
              <a:defRPr/>
            </a:pPr>
            <a:r>
              <a:rPr kumimoji="1" lang="it-IT" sz="1400" b="1">
                <a:solidFill>
                  <a:srgbClr val="0033CC"/>
                </a:solidFill>
                <a:latin typeface="Times New Roman" pitchFamily="18" charset="0"/>
                <a:ea typeface="+mn-ea"/>
              </a:rPr>
              <a:t>Protezione</a:t>
            </a:r>
            <a:r>
              <a:rPr kumimoji="1" lang="it-IT" sz="1400">
                <a:solidFill>
                  <a:srgbClr val="FF3300"/>
                </a:solidFill>
                <a:latin typeface="Times New Roman" pitchFamily="18" charset="0"/>
                <a:ea typeface="+mn-ea"/>
              </a:rPr>
              <a:t> </a:t>
            </a:r>
            <a:r>
              <a:rPr kumimoji="1" lang="it-IT" sz="1400" b="1">
                <a:solidFill>
                  <a:srgbClr val="0033CC"/>
                </a:solidFill>
                <a:latin typeface="Times New Roman" pitchFamily="18" charset="0"/>
                <a:ea typeface="+mn-ea"/>
              </a:rPr>
              <a:t>Civile</a:t>
            </a:r>
          </a:p>
          <a:p>
            <a:pPr algn="ctr" defTabSz="914400" eaLnBrk="0" hangingPunct="0">
              <a:spcBef>
                <a:spcPct val="50000"/>
              </a:spcBef>
              <a:defRPr/>
            </a:pPr>
            <a:endParaRPr kumimoji="1" lang="it-IT" sz="1400">
              <a:solidFill>
                <a:srgbClr val="FF3300"/>
              </a:solidFill>
              <a:latin typeface="Times New Roman" pitchFamily="18" charset="0"/>
              <a:ea typeface="+mn-ea"/>
              <a:cs typeface="Arial" charset="0"/>
            </a:endParaRPr>
          </a:p>
        </p:txBody>
      </p:sp>
      <p:pic>
        <p:nvPicPr>
          <p:cNvPr id="562234" name="Picture 58" descr="plchigi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78300"/>
            <a:ext cx="3683000"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2235" name="Picture 59" descr="senato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673475" cy="248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92" name="Line 60"/>
          <p:cNvSpPr>
            <a:spLocks noChangeShapeType="1"/>
          </p:cNvSpPr>
          <p:nvPr/>
        </p:nvSpPr>
        <p:spPr bwMode="auto">
          <a:xfrm flipH="1" flipV="1">
            <a:off x="1835150" y="3330575"/>
            <a:ext cx="114300" cy="0"/>
          </a:xfrm>
          <a:prstGeom prst="line">
            <a:avLst/>
          </a:prstGeom>
          <a:noFill/>
          <a:ln w="28575">
            <a:solidFill>
              <a:schemeClr val="accent2"/>
            </a:solidFill>
            <a:miter lim="800000"/>
            <a:headEnd/>
            <a:tailEnd/>
          </a:ln>
        </p:spPr>
        <p:txBody>
          <a:bodyPr wrap="none" anchor="ctr"/>
          <a:lstStyle/>
          <a:p>
            <a:pPr defTabSz="914400">
              <a:defRPr/>
            </a:pPr>
            <a:endParaRPr lang="it-IT">
              <a:solidFill>
                <a:srgbClr val="000000"/>
              </a:solidFill>
              <a:latin typeface="Arial" charset="0"/>
              <a:ea typeface="+mn-ea"/>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0" y="0"/>
            <a:ext cx="9144000" cy="68580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grpSp>
        <p:nvGrpSpPr>
          <p:cNvPr id="567299" name="Group 3"/>
          <p:cNvGrpSpPr>
            <a:grpSpLocks/>
          </p:cNvGrpSpPr>
          <p:nvPr/>
        </p:nvGrpSpPr>
        <p:grpSpPr bwMode="auto">
          <a:xfrm>
            <a:off x="311150" y="-3175"/>
            <a:ext cx="8586788" cy="1273175"/>
            <a:chOff x="196" y="563"/>
            <a:chExt cx="5409" cy="893"/>
          </a:xfrm>
        </p:grpSpPr>
        <p:sp>
          <p:nvSpPr>
            <p:cNvPr id="567301" name="Rectangle 4"/>
            <p:cNvSpPr>
              <a:spLocks noChangeArrowheads="1"/>
            </p:cNvSpPr>
            <p:nvPr/>
          </p:nvSpPr>
          <p:spPr bwMode="auto">
            <a:xfrm>
              <a:off x="1001" y="597"/>
              <a:ext cx="4581" cy="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defTabSz="914400" eaLnBrk="0" hangingPunct="0">
                <a:buSzPct val="100000"/>
              </a:pPr>
              <a:r>
                <a:rPr lang="it-IT" sz="1600" i="1">
                  <a:solidFill>
                    <a:srgbClr val="FFFFFF"/>
                  </a:solidFill>
                  <a:latin typeface="Verdana" pitchFamily="34" charset="0"/>
                </a:rPr>
                <a:t>D.Lgs. n. 112 - 	Conferimento di funzioni e compiti amministrativi dello Stato alle regioni ed agli enti locali, in attuazione del capo I della Legge 15 marzo 1997, n. 59</a:t>
              </a:r>
            </a:p>
            <a:p>
              <a:pPr defTabSz="914400" eaLnBrk="0" hangingPunct="0">
                <a:spcBef>
                  <a:spcPts val="500"/>
                </a:spcBef>
                <a:spcAft>
                  <a:spcPts val="500"/>
                </a:spcAft>
                <a:buSzPct val="100000"/>
              </a:pPr>
              <a:r>
                <a:rPr lang="it-IT" sz="1600" i="1">
                  <a:solidFill>
                    <a:srgbClr val="FFFFFF"/>
                  </a:solidFill>
                  <a:latin typeface="Verdana" pitchFamily="34" charset="0"/>
                </a:rPr>
                <a:t>Capo VIII - Protezione civile</a:t>
              </a:r>
              <a:r>
                <a:rPr lang="it-IT" sz="1600">
                  <a:solidFill>
                    <a:srgbClr val="000000"/>
                  </a:solidFill>
                  <a:latin typeface="Verdana" pitchFamily="34" charset="0"/>
                </a:rPr>
                <a:t> </a:t>
              </a:r>
              <a:r>
                <a:rPr lang="it-IT" sz="1600" i="1">
                  <a:solidFill>
                    <a:srgbClr val="FFFFFF"/>
                  </a:solidFill>
                  <a:latin typeface="Verdana" pitchFamily="34" charset="0"/>
                </a:rPr>
                <a:t> </a:t>
              </a:r>
            </a:p>
          </p:txBody>
        </p:sp>
        <p:sp>
          <p:nvSpPr>
            <p:cNvPr id="567302" name="Rectangle 5"/>
            <p:cNvSpPr>
              <a:spLocks noChangeArrowheads="1"/>
            </p:cNvSpPr>
            <p:nvPr/>
          </p:nvSpPr>
          <p:spPr bwMode="auto">
            <a:xfrm>
              <a:off x="287" y="648"/>
              <a:ext cx="530"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defTabSz="914400" eaLnBrk="0" hangingPunct="0">
                <a:lnSpc>
                  <a:spcPct val="80000"/>
                </a:lnSpc>
                <a:spcBef>
                  <a:spcPct val="50000"/>
                </a:spcBef>
                <a:buSzPct val="100000"/>
              </a:pPr>
              <a:r>
                <a:rPr lang="it-IT" sz="1600" b="1" i="1">
                  <a:solidFill>
                    <a:srgbClr val="FFFFFF"/>
                  </a:solidFill>
                  <a:latin typeface="Verdana" pitchFamily="34" charset="0"/>
                </a:rPr>
                <a:t>1998</a:t>
              </a:r>
              <a:r>
                <a:rPr lang="it-IT" sz="1600">
                  <a:solidFill>
                    <a:srgbClr val="FFFFFF"/>
                  </a:solidFill>
                  <a:latin typeface="Verdana" pitchFamily="34" charset="0"/>
                </a:rPr>
                <a:t>      </a:t>
              </a:r>
            </a:p>
          </p:txBody>
        </p:sp>
        <p:sp>
          <p:nvSpPr>
            <p:cNvPr id="567303" name="Rectangle 6"/>
            <p:cNvSpPr>
              <a:spLocks noChangeArrowheads="1"/>
            </p:cNvSpPr>
            <p:nvPr/>
          </p:nvSpPr>
          <p:spPr bwMode="auto">
            <a:xfrm>
              <a:off x="196" y="563"/>
              <a:ext cx="5409" cy="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defTabSz="914400"/>
              <a:endParaRPr lang="it-IT">
                <a:solidFill>
                  <a:srgbClr val="000000"/>
                </a:solidFill>
              </a:endParaRPr>
            </a:p>
          </p:txBody>
        </p:sp>
      </p:grpSp>
      <p:sp>
        <p:nvSpPr>
          <p:cNvPr id="16" name="Rectangle 16"/>
          <p:cNvSpPr>
            <a:spLocks noChangeArrowheads="1"/>
          </p:cNvSpPr>
          <p:nvPr/>
        </p:nvSpPr>
        <p:spPr bwMode="auto">
          <a:xfrm>
            <a:off x="396875" y="1284288"/>
            <a:ext cx="8496300" cy="5600700"/>
          </a:xfrm>
          <a:prstGeom prst="rect">
            <a:avLst/>
          </a:prstGeom>
          <a:solidFill>
            <a:srgbClr val="D6D6D6">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914400"/>
            <a:r>
              <a:rPr lang="it-IT" sz="1600" b="1">
                <a:solidFill>
                  <a:srgbClr val="FF0000"/>
                </a:solidFill>
              </a:rPr>
              <a:t>STATO</a:t>
            </a:r>
            <a:r>
              <a:rPr lang="it-IT" sz="1600" b="1">
                <a:solidFill>
                  <a:srgbClr val="FFFFFF"/>
                </a:solidFill>
              </a:rPr>
              <a:t>: </a:t>
            </a:r>
            <a:r>
              <a:rPr lang="it-IT" sz="1600" b="1" i="1">
                <a:solidFill>
                  <a:srgbClr val="FFFFFF"/>
                </a:solidFill>
              </a:rPr>
              <a:t>indirizzo, promozione, coordinamento</a:t>
            </a:r>
            <a:br>
              <a:rPr lang="it-IT" sz="1600" b="1" i="1">
                <a:solidFill>
                  <a:srgbClr val="FFFFFF"/>
                </a:solidFill>
              </a:rPr>
            </a:br>
            <a:r>
              <a:rPr lang="it-IT" sz="1600">
                <a:solidFill>
                  <a:srgbClr val="FFFFFF"/>
                </a:solidFill>
              </a:rPr>
              <a:t/>
            </a:r>
            <a:br>
              <a:rPr lang="it-IT" sz="1600">
                <a:solidFill>
                  <a:srgbClr val="FFFFFF"/>
                </a:solidFill>
              </a:rPr>
            </a:br>
            <a:r>
              <a:rPr lang="it-IT" sz="1600" b="1">
                <a:solidFill>
                  <a:srgbClr val="FF0000"/>
                </a:solidFill>
              </a:rPr>
              <a:t>REGIONE:</a:t>
            </a:r>
            <a:br>
              <a:rPr lang="it-IT" sz="1600" b="1">
                <a:solidFill>
                  <a:srgbClr val="FF0000"/>
                </a:solidFill>
              </a:rPr>
            </a:br>
            <a:r>
              <a:rPr lang="it-IT" sz="1600" b="1" i="1">
                <a:solidFill>
                  <a:srgbClr val="FFFFFF"/>
                </a:solidFill>
              </a:rPr>
              <a:t>attuazione di interventi urgenti in caso di crisi determinata dal verificarsi o dall’imminenza di eventi di “tipo b”, avvalendosi anche del Corpo Nazionale dei Vigili del Fuoco</a:t>
            </a:r>
            <a:br>
              <a:rPr lang="it-IT" sz="1600" b="1" i="1">
                <a:solidFill>
                  <a:srgbClr val="FFFFFF"/>
                </a:solidFill>
              </a:rPr>
            </a:br>
            <a:r>
              <a:rPr lang="it-IT" sz="1600" b="1" i="1">
                <a:solidFill>
                  <a:srgbClr val="FFFFFF"/>
                </a:solidFill>
              </a:rPr>
              <a:t>all'attuazione degli interventi necessari per favorire il ritorno alle normali condizioni di vita nelle aree colpite da eventi calamitosi</a:t>
            </a:r>
            <a:br>
              <a:rPr lang="it-IT" sz="1600" b="1" i="1">
                <a:solidFill>
                  <a:srgbClr val="FFFFFF"/>
                </a:solidFill>
              </a:rPr>
            </a:br>
            <a:r>
              <a:rPr lang="it-IT" sz="1600" b="1" i="1">
                <a:solidFill>
                  <a:srgbClr val="FFFFFF"/>
                </a:solidFill>
              </a:rPr>
              <a:t>organizzazione ed utilizzo del volontariato</a:t>
            </a:r>
            <a:br>
              <a:rPr lang="it-IT" sz="1600" b="1" i="1">
                <a:solidFill>
                  <a:srgbClr val="FFFFFF"/>
                </a:solidFill>
              </a:rPr>
            </a:br>
            <a:r>
              <a:rPr lang="it-IT" sz="1600" b="1" i="1">
                <a:solidFill>
                  <a:srgbClr val="FFFFFF"/>
                </a:solidFill>
              </a:rPr>
              <a:t>indirizzi per la predisposizione dei piani provinciali e comunali di emergenza</a:t>
            </a:r>
            <a:r>
              <a:rPr lang="it-IT" sz="1600">
                <a:solidFill>
                  <a:srgbClr val="FFFFFF"/>
                </a:solidFill>
              </a:rPr>
              <a:t> </a:t>
            </a:r>
            <a:br>
              <a:rPr lang="it-IT" sz="1600">
                <a:solidFill>
                  <a:srgbClr val="FFFFFF"/>
                </a:solidFill>
              </a:rPr>
            </a:br>
            <a:r>
              <a:rPr lang="it-IT" sz="1600">
                <a:solidFill>
                  <a:srgbClr val="FFFFFF"/>
                </a:solidFill>
              </a:rPr>
              <a:t/>
            </a:r>
            <a:br>
              <a:rPr lang="it-IT" sz="1600">
                <a:solidFill>
                  <a:srgbClr val="FFFFFF"/>
                </a:solidFill>
              </a:rPr>
            </a:br>
            <a:r>
              <a:rPr lang="it-IT" sz="1600" b="1">
                <a:solidFill>
                  <a:srgbClr val="FF0000"/>
                </a:solidFill>
              </a:rPr>
              <a:t>PROVINCIA:</a:t>
            </a:r>
            <a:r>
              <a:rPr lang="it-IT" sz="1600" b="1">
                <a:solidFill>
                  <a:srgbClr val="FFFFFF"/>
                </a:solidFill>
              </a:rPr>
              <a:t> </a:t>
            </a:r>
            <a:br>
              <a:rPr lang="it-IT" sz="1600" b="1">
                <a:solidFill>
                  <a:srgbClr val="FFFFFF"/>
                </a:solidFill>
              </a:rPr>
            </a:br>
            <a:r>
              <a:rPr lang="it-IT" sz="1600" b="1" i="1">
                <a:solidFill>
                  <a:srgbClr val="FFFFFF"/>
                </a:solidFill>
              </a:rPr>
              <a:t>previsione e prevenzione in ambito provinciale</a:t>
            </a:r>
            <a:br>
              <a:rPr lang="it-IT" sz="1600" b="1" i="1">
                <a:solidFill>
                  <a:srgbClr val="FFFFFF"/>
                </a:solidFill>
              </a:rPr>
            </a:br>
            <a:r>
              <a:rPr lang="it-IT" sz="1600" b="1" i="1">
                <a:solidFill>
                  <a:srgbClr val="FFFFFF"/>
                </a:solidFill>
              </a:rPr>
              <a:t>pianificazione provinciale</a:t>
            </a:r>
            <a:br>
              <a:rPr lang="it-IT" sz="1600" b="1" i="1">
                <a:solidFill>
                  <a:srgbClr val="FFFFFF"/>
                </a:solidFill>
              </a:rPr>
            </a:br>
            <a:r>
              <a:rPr lang="it-IT" sz="1600" b="1" i="1">
                <a:solidFill>
                  <a:srgbClr val="FFFFFF"/>
                </a:solidFill>
              </a:rPr>
              <a:t>vigilanza sulla predisposizione da parte delle strutture provinciali di P.C. </a:t>
            </a:r>
            <a:br>
              <a:rPr lang="it-IT" sz="1600" b="1" i="1">
                <a:solidFill>
                  <a:srgbClr val="FFFFFF"/>
                </a:solidFill>
              </a:rPr>
            </a:br>
            <a:r>
              <a:rPr lang="it-IT" sz="1600" b="1" i="1">
                <a:solidFill>
                  <a:srgbClr val="FFFFFF"/>
                </a:solidFill>
              </a:rPr>
              <a:t>di servizi urgenti da attivare in caso di emergenza </a:t>
            </a:r>
            <a:br>
              <a:rPr lang="it-IT" sz="1600" b="1" i="1">
                <a:solidFill>
                  <a:srgbClr val="FFFFFF"/>
                </a:solidFill>
              </a:rPr>
            </a:br>
            <a:r>
              <a:rPr lang="it-IT" sz="1600">
                <a:solidFill>
                  <a:srgbClr val="FFFFFF"/>
                </a:solidFill>
              </a:rPr>
              <a:t/>
            </a:r>
            <a:br>
              <a:rPr lang="it-IT" sz="1600">
                <a:solidFill>
                  <a:srgbClr val="FFFFFF"/>
                </a:solidFill>
              </a:rPr>
            </a:br>
            <a:r>
              <a:rPr lang="it-IT" sz="1600" b="1">
                <a:solidFill>
                  <a:srgbClr val="FF0000"/>
                </a:solidFill>
              </a:rPr>
              <a:t>COMUNE:</a:t>
            </a:r>
            <a:r>
              <a:rPr lang="it-IT" sz="1600" b="1">
                <a:solidFill>
                  <a:srgbClr val="FFFFFF"/>
                </a:solidFill>
              </a:rPr>
              <a:t> </a:t>
            </a:r>
            <a:br>
              <a:rPr lang="it-IT" sz="1600" b="1">
                <a:solidFill>
                  <a:srgbClr val="FFFFFF"/>
                </a:solidFill>
              </a:rPr>
            </a:br>
            <a:r>
              <a:rPr lang="it-IT" sz="1600" b="1" i="1">
                <a:solidFill>
                  <a:srgbClr val="FFFFFF"/>
                </a:solidFill>
              </a:rPr>
              <a:t>attività di previsione e prevenzione dei rischi</a:t>
            </a:r>
            <a:br>
              <a:rPr lang="it-IT" sz="1600" b="1" i="1">
                <a:solidFill>
                  <a:srgbClr val="FFFFFF"/>
                </a:solidFill>
              </a:rPr>
            </a:br>
            <a:r>
              <a:rPr lang="it-IT" sz="1600" b="1" i="1">
                <a:solidFill>
                  <a:srgbClr val="FFFFFF"/>
                </a:solidFill>
              </a:rPr>
              <a:t>provvedimenti necessari ad assicurare i primi soccorsi</a:t>
            </a:r>
            <a:br>
              <a:rPr lang="it-IT" sz="1600" b="1" i="1">
                <a:solidFill>
                  <a:srgbClr val="FFFFFF"/>
                </a:solidFill>
              </a:rPr>
            </a:br>
            <a:r>
              <a:rPr lang="it-IT" sz="1600" b="1" i="1">
                <a:solidFill>
                  <a:srgbClr val="FFFFFF"/>
                </a:solidFill>
              </a:rPr>
              <a:t>predisposizione dei piani comunali e/o intercomunali di emergenza</a:t>
            </a:r>
            <a:br>
              <a:rPr lang="it-IT" sz="1600" b="1" i="1">
                <a:solidFill>
                  <a:srgbClr val="FFFFFF"/>
                </a:solidFill>
              </a:rPr>
            </a:br>
            <a:r>
              <a:rPr lang="it-IT" sz="1600" b="1" i="1">
                <a:solidFill>
                  <a:srgbClr val="FFFFFF"/>
                </a:solidFill>
              </a:rPr>
              <a:t>attivazione dei primi soccorsi</a:t>
            </a:r>
            <a:br>
              <a:rPr lang="it-IT" sz="1600" b="1" i="1">
                <a:solidFill>
                  <a:srgbClr val="FFFFFF"/>
                </a:solidFill>
              </a:rPr>
            </a:br>
            <a:r>
              <a:rPr lang="it-IT" sz="1600" b="1" i="1">
                <a:solidFill>
                  <a:srgbClr val="FFFFFF"/>
                </a:solidFill>
              </a:rPr>
              <a:t>utilizzo del volontariato di protezione civile comunale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Struttura predefinita">
  <a:themeElements>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Struttura predefinita">
  <a:themeElements>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Tema di Office">
  <a:themeElements>
    <a:clrScheme name="2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ema di Offic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2_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4_Struttura predefinita">
  <a:themeElements>
    <a:clrScheme name="10_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ema di Offic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Struttura predefinita">
  <a:themeElements>
    <a:clrScheme name="20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_Struttura predefinita">
  <a:themeElements>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Struttura predefinita">
  <a:themeElements>
    <a:clrScheme name="4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fontScheme name="4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Struttura predefinita 8">
        <a:dk1>
          <a:srgbClr val="00CC00"/>
        </a:dk1>
        <a:lt1>
          <a:srgbClr val="FFFFFF"/>
        </a:lt1>
        <a:dk2>
          <a:srgbClr val="000000"/>
        </a:dk2>
        <a:lt2>
          <a:srgbClr val="808080"/>
        </a:lt2>
        <a:accent1>
          <a:srgbClr val="00FFCC"/>
        </a:accent1>
        <a:accent2>
          <a:srgbClr val="3333CC"/>
        </a:accent2>
        <a:accent3>
          <a:srgbClr val="FFFFFF"/>
        </a:accent3>
        <a:accent4>
          <a:srgbClr val="00AE00"/>
        </a:accent4>
        <a:accent5>
          <a:srgbClr val="AAFFE2"/>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4_Struttura predefinita 9">
        <a:dk1>
          <a:srgbClr val="00CC00"/>
        </a:dk1>
        <a:lt1>
          <a:srgbClr val="66CCFF"/>
        </a:lt1>
        <a:dk2>
          <a:srgbClr val="000000"/>
        </a:dk2>
        <a:lt2>
          <a:srgbClr val="808080"/>
        </a:lt2>
        <a:accent1>
          <a:srgbClr val="FF5050"/>
        </a:accent1>
        <a:accent2>
          <a:srgbClr val="3333CC"/>
        </a:accent2>
        <a:accent3>
          <a:srgbClr val="B8E2FF"/>
        </a:accent3>
        <a:accent4>
          <a:srgbClr val="00AE00"/>
        </a:accent4>
        <a:accent5>
          <a:srgbClr val="FFB3B3"/>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4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Struttura predefinita">
  <a:themeElements>
    <a:clrScheme name="15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fontScheme name="1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5_Struttura predefinita 8">
        <a:dk1>
          <a:srgbClr val="00CC00"/>
        </a:dk1>
        <a:lt1>
          <a:srgbClr val="FFFFFF"/>
        </a:lt1>
        <a:dk2>
          <a:srgbClr val="000000"/>
        </a:dk2>
        <a:lt2>
          <a:srgbClr val="808080"/>
        </a:lt2>
        <a:accent1>
          <a:srgbClr val="00FFCC"/>
        </a:accent1>
        <a:accent2>
          <a:srgbClr val="3333CC"/>
        </a:accent2>
        <a:accent3>
          <a:srgbClr val="FFFFFF"/>
        </a:accent3>
        <a:accent4>
          <a:srgbClr val="00AE00"/>
        </a:accent4>
        <a:accent5>
          <a:srgbClr val="AAFFE2"/>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15_Struttura predefinita 9">
        <a:dk1>
          <a:srgbClr val="00CC00"/>
        </a:dk1>
        <a:lt1>
          <a:srgbClr val="66CCFF"/>
        </a:lt1>
        <a:dk2>
          <a:srgbClr val="000000"/>
        </a:dk2>
        <a:lt2>
          <a:srgbClr val="808080"/>
        </a:lt2>
        <a:accent1>
          <a:srgbClr val="FF5050"/>
        </a:accent1>
        <a:accent2>
          <a:srgbClr val="3333CC"/>
        </a:accent2>
        <a:accent3>
          <a:srgbClr val="B8E2FF"/>
        </a:accent3>
        <a:accent4>
          <a:srgbClr val="00AE00"/>
        </a:accent4>
        <a:accent5>
          <a:srgbClr val="FFB3B3"/>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15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3_Struttura predefinita">
  <a:themeElements>
    <a:clrScheme name="50_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0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0_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0_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0_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0_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0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0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0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_Struttura predefinita">
  <a:themeElements>
    <a:clrScheme name="4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fontScheme name="4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Struttura predefinita 8">
        <a:dk1>
          <a:srgbClr val="00CC00"/>
        </a:dk1>
        <a:lt1>
          <a:srgbClr val="FFFFFF"/>
        </a:lt1>
        <a:dk2>
          <a:srgbClr val="000000"/>
        </a:dk2>
        <a:lt2>
          <a:srgbClr val="808080"/>
        </a:lt2>
        <a:accent1>
          <a:srgbClr val="00FFCC"/>
        </a:accent1>
        <a:accent2>
          <a:srgbClr val="3333CC"/>
        </a:accent2>
        <a:accent3>
          <a:srgbClr val="FFFFFF"/>
        </a:accent3>
        <a:accent4>
          <a:srgbClr val="00AE00"/>
        </a:accent4>
        <a:accent5>
          <a:srgbClr val="AAFFE2"/>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4_Struttura predefinita 9">
        <a:dk1>
          <a:srgbClr val="00CC00"/>
        </a:dk1>
        <a:lt1>
          <a:srgbClr val="66CCFF"/>
        </a:lt1>
        <a:dk2>
          <a:srgbClr val="000000"/>
        </a:dk2>
        <a:lt2>
          <a:srgbClr val="808080"/>
        </a:lt2>
        <a:accent1>
          <a:srgbClr val="FF5050"/>
        </a:accent1>
        <a:accent2>
          <a:srgbClr val="3333CC"/>
        </a:accent2>
        <a:accent3>
          <a:srgbClr val="B8E2FF"/>
        </a:accent3>
        <a:accent4>
          <a:srgbClr val="00AE00"/>
        </a:accent4>
        <a:accent5>
          <a:srgbClr val="FFB3B3"/>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4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2_Struttura predefinita">
  <a:themeElements>
    <a:clrScheme name="15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fontScheme name="1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5_Struttura predefinita 8">
        <a:dk1>
          <a:srgbClr val="00CC00"/>
        </a:dk1>
        <a:lt1>
          <a:srgbClr val="FFFFFF"/>
        </a:lt1>
        <a:dk2>
          <a:srgbClr val="000000"/>
        </a:dk2>
        <a:lt2>
          <a:srgbClr val="808080"/>
        </a:lt2>
        <a:accent1>
          <a:srgbClr val="00FFCC"/>
        </a:accent1>
        <a:accent2>
          <a:srgbClr val="3333CC"/>
        </a:accent2>
        <a:accent3>
          <a:srgbClr val="FFFFFF"/>
        </a:accent3>
        <a:accent4>
          <a:srgbClr val="00AE00"/>
        </a:accent4>
        <a:accent5>
          <a:srgbClr val="AAFFE2"/>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15_Struttura predefinita 9">
        <a:dk1>
          <a:srgbClr val="00CC00"/>
        </a:dk1>
        <a:lt1>
          <a:srgbClr val="66CCFF"/>
        </a:lt1>
        <a:dk2>
          <a:srgbClr val="000000"/>
        </a:dk2>
        <a:lt2>
          <a:srgbClr val="808080"/>
        </a:lt2>
        <a:accent1>
          <a:srgbClr val="FF5050"/>
        </a:accent1>
        <a:accent2>
          <a:srgbClr val="3333CC"/>
        </a:accent2>
        <a:accent3>
          <a:srgbClr val="B8E2FF"/>
        </a:accent3>
        <a:accent4>
          <a:srgbClr val="00AE00"/>
        </a:accent4>
        <a:accent5>
          <a:srgbClr val="FFB3B3"/>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
      <a:clrScheme name="15_Struttura predefinita 10">
        <a:dk1>
          <a:srgbClr val="FFFFFF"/>
        </a:dk1>
        <a:lt1>
          <a:srgbClr val="FFFFFF"/>
        </a:lt1>
        <a:dk2>
          <a:srgbClr val="000000"/>
        </a:dk2>
        <a:lt2>
          <a:srgbClr val="808080"/>
        </a:lt2>
        <a:accent1>
          <a:srgbClr val="FF66FF"/>
        </a:accent1>
        <a:accent2>
          <a:srgbClr val="3333CC"/>
        </a:accent2>
        <a:accent3>
          <a:srgbClr val="FFFFFF"/>
        </a:accent3>
        <a:accent4>
          <a:srgbClr val="DADADA"/>
        </a:accent4>
        <a:accent5>
          <a:srgbClr val="FFB8FF"/>
        </a:accent5>
        <a:accent6>
          <a:srgbClr val="2D2DB9"/>
        </a:accent6>
        <a:hlink>
          <a:srgbClr val="FFFF00"/>
        </a:hlink>
        <a:folHlink>
          <a:srgbClr val="CC33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5688</TotalTime>
  <Words>3525</Words>
  <Application>Microsoft Office PowerPoint</Application>
  <PresentationFormat>Presentazione su schermo (4:3)</PresentationFormat>
  <Paragraphs>555</Paragraphs>
  <Slides>41</Slides>
  <Notes>27</Notes>
  <HiddenSlides>0</HiddenSlides>
  <MMClips>0</MMClips>
  <ScaleCrop>false</ScaleCrop>
  <HeadingPairs>
    <vt:vector size="4" baseType="variant">
      <vt:variant>
        <vt:lpstr>Tema</vt:lpstr>
      </vt:variant>
      <vt:variant>
        <vt:i4>16</vt:i4>
      </vt:variant>
      <vt:variant>
        <vt:lpstr>Titoli diapositive</vt:lpstr>
      </vt:variant>
      <vt:variant>
        <vt:i4>41</vt:i4>
      </vt:variant>
    </vt:vector>
  </HeadingPairs>
  <TitlesOfParts>
    <vt:vector size="57" baseType="lpstr">
      <vt:lpstr>Tema di Office</vt:lpstr>
      <vt:lpstr>20_Struttura predefinita</vt:lpstr>
      <vt:lpstr>25_Struttura predefinita</vt:lpstr>
      <vt:lpstr>Struttura predefinita</vt:lpstr>
      <vt:lpstr>13_Struttura predefinita</vt:lpstr>
      <vt:lpstr>19_Struttura predefinita</vt:lpstr>
      <vt:lpstr>53_Struttura predefinita</vt:lpstr>
      <vt:lpstr>35_Struttura predefinita</vt:lpstr>
      <vt:lpstr>42_Struttura predefinita</vt:lpstr>
      <vt:lpstr>3_Tema di Office</vt:lpstr>
      <vt:lpstr>10_Struttura predefinita</vt:lpstr>
      <vt:lpstr>14_Struttura predefinita</vt:lpstr>
      <vt:lpstr>2_Tema di Office</vt:lpstr>
      <vt:lpstr>6_Tema di Office</vt:lpstr>
      <vt:lpstr>22_Tema di Office</vt:lpstr>
      <vt:lpstr>24_Struttura predefinita</vt:lpstr>
      <vt:lpstr>Diapositiva 1</vt:lpstr>
      <vt:lpstr>Diapositiva 2</vt:lpstr>
      <vt:lpstr>Diapositiva 3</vt:lpstr>
      <vt:lpstr>1905 – 1919 una fitta sequenza di terremoti</vt:lpstr>
      <vt:lpstr>Diapositiva 5</vt:lpstr>
      <vt:lpstr>Diapositiva 6</vt:lpstr>
      <vt:lpstr>Diapositiva 7</vt:lpstr>
      <vt:lpstr>Diapositiva 8</vt:lpstr>
      <vt:lpstr>Diapositiva 9</vt:lpstr>
      <vt:lpstr>Diapositiva 10</vt:lpstr>
      <vt:lpstr>CON L’ART. 1 MODIFICA ED INTEGRA I SEGUENTI PROVVEDIMENTI</vt:lpstr>
      <vt:lpstr>Diapositiva 12</vt:lpstr>
      <vt:lpstr>Diapositiva 13</vt:lpstr>
      <vt:lpstr>Diapositiva 14</vt:lpstr>
      <vt:lpstr>Diapositiva 15</vt:lpstr>
      <vt:lpstr>Diapositiva 16</vt:lpstr>
      <vt:lpstr>Diapositiva 17</vt:lpstr>
      <vt:lpstr>Diapositiva 18</vt:lpstr>
      <vt:lpstr>Diapositiva 19</vt:lpstr>
      <vt:lpstr>Stato di emergenza e potere di ordinanza  art.5 L. 225/92</vt:lpstr>
      <vt:lpstr>Principali modifiche ed integrazioni  all’art.5, L. 225/92</vt:lpstr>
      <vt:lpstr>Principali modifiche ed integrazioni  all’art.5,  L. 225/92</vt:lpstr>
      <vt:lpstr>Diapositiva 23</vt:lpstr>
      <vt:lpstr>Diapositiva 24</vt:lpstr>
      <vt:lpstr>Principali modifiche ed integrazioni  all’art.5,  L. 225/92</vt:lpstr>
      <vt:lpstr>Articoli 6 e 11 L. 225/92</vt:lpstr>
      <vt:lpstr>Commissione grandi rischi e Comitato operativo</vt:lpstr>
      <vt:lpstr>Diapositiva 28</vt:lpstr>
      <vt:lpstr>Principali modifiche ed integrazioni  L. 225/92</vt:lpstr>
      <vt:lpstr>FRANA DI SARNO – 5 MAGGIO 1998</vt:lpstr>
      <vt:lpstr>AREE A RISCHIO</vt:lpstr>
      <vt:lpstr>Diapositiva 32</vt:lpstr>
      <vt:lpstr>Diapositiva 33</vt:lpstr>
      <vt:lpstr>Diapositiva 34</vt:lpstr>
      <vt:lpstr>Disposizioni urgenti in materia di protezione civile  Legge n. 152 del 26.07.2005</vt:lpstr>
      <vt:lpstr>Diapositiva 36</vt:lpstr>
      <vt:lpstr>Diapositiva 37</vt:lpstr>
      <vt:lpstr>Diapositiva 38</vt:lpstr>
      <vt:lpstr>Diapositiva 39</vt:lpstr>
      <vt:lpstr>Diapositiva 40</vt:lpstr>
      <vt:lpstr>Diapositiva 41</vt:lpstr>
    </vt:vector>
  </TitlesOfParts>
  <Company>Dipartimento della Protezione Civile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Maurilio</dc:creator>
  <cp:lastModifiedBy>pc</cp:lastModifiedBy>
  <cp:revision>535</cp:revision>
  <cp:lastPrinted>2013-03-14T09:06:17Z</cp:lastPrinted>
  <dcterms:created xsi:type="dcterms:W3CDTF">2011-11-22T15:49:35Z</dcterms:created>
  <dcterms:modified xsi:type="dcterms:W3CDTF">2013-04-16T16:51:28Z</dcterms:modified>
</cp:coreProperties>
</file>